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42EE7C-3FA6-2370-0E51-7EFEA8579224}" v="12" dt="2025-01-02T20:21:59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Caples" userId="S::mcaples@uwm.edu::45418953-356a-4618-9d1e-097b6bb3ac64" providerId="AD" clId="Web-{AF42EE7C-3FA6-2370-0E51-7EFEA8579224}"/>
    <pc:docChg chg="addSld delSld modSld">
      <pc:chgData name="Michelle Caples" userId="S::mcaples@uwm.edu::45418953-356a-4618-9d1e-097b6bb3ac64" providerId="AD" clId="Web-{AF42EE7C-3FA6-2370-0E51-7EFEA8579224}" dt="2025-01-02T20:22:03.122" v="14" actId="1076"/>
      <pc:docMkLst>
        <pc:docMk/>
      </pc:docMkLst>
      <pc:sldChg chg="addSp delSp modSp del">
        <pc:chgData name="Michelle Caples" userId="S::mcaples@uwm.edu::45418953-356a-4618-9d1e-097b6bb3ac64" providerId="AD" clId="Web-{AF42EE7C-3FA6-2370-0E51-7EFEA8579224}" dt="2025-01-02T20:14:36.372" v="6"/>
        <pc:sldMkLst>
          <pc:docMk/>
          <pc:sldMk cId="109857222" sldId="256"/>
        </pc:sldMkLst>
        <pc:graphicFrameChg chg="add del mod modGraphic">
          <ac:chgData name="Michelle Caples" userId="S::mcaples@uwm.edu::45418953-356a-4618-9d1e-097b6bb3ac64" providerId="AD" clId="Web-{AF42EE7C-3FA6-2370-0E51-7EFEA8579224}" dt="2025-01-02T20:14:16.121" v="4"/>
          <ac:graphicFrameMkLst>
            <pc:docMk/>
            <pc:sldMk cId="109857222" sldId="256"/>
            <ac:graphicFrameMk id="4" creationId="{80FC60D2-B50D-8BED-A4FE-A98F045E3319}"/>
          </ac:graphicFrameMkLst>
        </pc:graphicFrameChg>
      </pc:sldChg>
      <pc:sldChg chg="addSp new">
        <pc:chgData name="Michelle Caples" userId="S::mcaples@uwm.edu::45418953-356a-4618-9d1e-097b6bb3ac64" providerId="AD" clId="Web-{AF42EE7C-3FA6-2370-0E51-7EFEA8579224}" dt="2025-01-02T20:14:16.746" v="5"/>
        <pc:sldMkLst>
          <pc:docMk/>
          <pc:sldMk cId="1423474453" sldId="257"/>
        </pc:sldMkLst>
        <pc:graphicFrameChg chg="add">
          <ac:chgData name="Michelle Caples" userId="S::mcaples@uwm.edu::45418953-356a-4618-9d1e-097b6bb3ac64" providerId="AD" clId="Web-{AF42EE7C-3FA6-2370-0E51-7EFEA8579224}" dt="2025-01-02T20:14:16.746" v="5"/>
          <ac:graphicFrameMkLst>
            <pc:docMk/>
            <pc:sldMk cId="1423474453" sldId="257"/>
            <ac:graphicFrameMk id="2" creationId="{80FC60D2-B50D-8BED-A4FE-A98F045E3319}"/>
          </ac:graphicFrameMkLst>
        </pc:graphicFrameChg>
      </pc:sldChg>
      <pc:sldChg chg="add replId">
        <pc:chgData name="Michelle Caples" userId="S::mcaples@uwm.edu::45418953-356a-4618-9d1e-097b6bb3ac64" providerId="AD" clId="Web-{AF42EE7C-3FA6-2370-0E51-7EFEA8579224}" dt="2025-01-02T20:14:40.747" v="7"/>
        <pc:sldMkLst>
          <pc:docMk/>
          <pc:sldMk cId="1041040732" sldId="258"/>
        </pc:sldMkLst>
      </pc:sldChg>
      <pc:sldChg chg="add replId">
        <pc:chgData name="Michelle Caples" userId="S::mcaples@uwm.edu::45418953-356a-4618-9d1e-097b6bb3ac64" providerId="AD" clId="Web-{AF42EE7C-3FA6-2370-0E51-7EFEA8579224}" dt="2025-01-02T20:14:43.013" v="8"/>
        <pc:sldMkLst>
          <pc:docMk/>
          <pc:sldMk cId="98762728" sldId="259"/>
        </pc:sldMkLst>
      </pc:sldChg>
      <pc:sldChg chg="add replId">
        <pc:chgData name="Michelle Caples" userId="S::mcaples@uwm.edu::45418953-356a-4618-9d1e-097b6bb3ac64" providerId="AD" clId="Web-{AF42EE7C-3FA6-2370-0E51-7EFEA8579224}" dt="2025-01-02T20:14:52.622" v="9"/>
        <pc:sldMkLst>
          <pc:docMk/>
          <pc:sldMk cId="1651812941" sldId="260"/>
        </pc:sldMkLst>
      </pc:sldChg>
      <pc:sldChg chg="add replId">
        <pc:chgData name="Michelle Caples" userId="S::mcaples@uwm.edu::45418953-356a-4618-9d1e-097b6bb3ac64" providerId="AD" clId="Web-{AF42EE7C-3FA6-2370-0E51-7EFEA8579224}" dt="2025-01-02T20:15:00.810" v="10"/>
        <pc:sldMkLst>
          <pc:docMk/>
          <pc:sldMk cId="4014264379" sldId="261"/>
        </pc:sldMkLst>
      </pc:sldChg>
      <pc:sldChg chg="add replId">
        <pc:chgData name="Michelle Caples" userId="S::mcaples@uwm.edu::45418953-356a-4618-9d1e-097b6bb3ac64" providerId="AD" clId="Web-{AF42EE7C-3FA6-2370-0E51-7EFEA8579224}" dt="2025-01-02T20:15:17.076" v="11"/>
        <pc:sldMkLst>
          <pc:docMk/>
          <pc:sldMk cId="4049579999" sldId="262"/>
        </pc:sldMkLst>
      </pc:sldChg>
      <pc:sldChg chg="addSp modSp add replId">
        <pc:chgData name="Michelle Caples" userId="S::mcaples@uwm.edu::45418953-356a-4618-9d1e-097b6bb3ac64" providerId="AD" clId="Web-{AF42EE7C-3FA6-2370-0E51-7EFEA8579224}" dt="2025-01-02T20:22:03.122" v="14" actId="1076"/>
        <pc:sldMkLst>
          <pc:docMk/>
          <pc:sldMk cId="3894061809" sldId="263"/>
        </pc:sldMkLst>
        <pc:graphicFrameChg chg="add mod modGraphic">
          <ac:chgData name="Michelle Caples" userId="S::mcaples@uwm.edu::45418953-356a-4618-9d1e-097b6bb3ac64" providerId="AD" clId="Web-{AF42EE7C-3FA6-2370-0E51-7EFEA8579224}" dt="2025-01-02T20:22:03.122" v="14" actId="1076"/>
          <ac:graphicFrameMkLst>
            <pc:docMk/>
            <pc:sldMk cId="3894061809" sldId="263"/>
            <ac:graphicFrameMk id="19" creationId="{ABBBB2CC-7232-AB64-85ED-0037033A2F6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ECE4CB-AA76-4CD8-899B-879CE4AE2A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EBBF38F-EE0C-4596-AD12-37DD0465FE3D}">
      <dgm:prSet phldrT="[Text]" phldr="1"/>
      <dgm:spPr/>
      <dgm:t>
        <a:bodyPr/>
        <a:lstStyle/>
        <a:p>
          <a:endParaRPr lang="en-US"/>
        </a:p>
      </dgm:t>
    </dgm:pt>
    <dgm:pt modelId="{E86E5DB4-DBFA-45F5-8C0D-8AF1807B12C3}" type="parTrans" cxnId="{280EE370-6AFC-4837-B66D-E36EF4754E75}">
      <dgm:prSet/>
      <dgm:spPr/>
      <dgm:t>
        <a:bodyPr/>
        <a:lstStyle/>
        <a:p>
          <a:endParaRPr lang="en-US"/>
        </a:p>
      </dgm:t>
    </dgm:pt>
    <dgm:pt modelId="{0D36236C-FF6F-4A3C-A7D8-5CF7841441C5}" type="sibTrans" cxnId="{280EE370-6AFC-4837-B66D-E36EF4754E75}">
      <dgm:prSet/>
      <dgm:spPr/>
      <dgm:t>
        <a:bodyPr/>
        <a:lstStyle/>
        <a:p>
          <a:endParaRPr lang="en-US"/>
        </a:p>
      </dgm:t>
    </dgm:pt>
    <dgm:pt modelId="{04B93C1A-A5DE-453E-BB1B-E8DBBFE7A4DF}">
      <dgm:prSet phldrT="[Text]" phldr="1"/>
      <dgm:spPr/>
      <dgm:t>
        <a:bodyPr/>
        <a:lstStyle/>
        <a:p>
          <a:endParaRPr lang="en-US"/>
        </a:p>
      </dgm:t>
    </dgm:pt>
    <dgm:pt modelId="{15BC9A3B-A0DA-4E93-811F-6AC288CFE046}" type="parTrans" cxnId="{8FCB1266-0B6F-4BB4-B99F-2D738BEC227E}">
      <dgm:prSet/>
      <dgm:spPr/>
      <dgm:t>
        <a:bodyPr/>
        <a:lstStyle/>
        <a:p>
          <a:endParaRPr lang="en-US"/>
        </a:p>
      </dgm:t>
    </dgm:pt>
    <dgm:pt modelId="{5FB271CD-8B12-4244-B13C-5EB1BC507A08}" type="sibTrans" cxnId="{8FCB1266-0B6F-4BB4-B99F-2D738BEC227E}">
      <dgm:prSet/>
      <dgm:spPr/>
      <dgm:t>
        <a:bodyPr/>
        <a:lstStyle/>
        <a:p>
          <a:endParaRPr lang="en-US"/>
        </a:p>
      </dgm:t>
    </dgm:pt>
    <dgm:pt modelId="{6CE77834-9F30-4D83-8E41-5006C3FE3A4B}">
      <dgm:prSet phldrT="[Text]" phldr="1"/>
      <dgm:spPr/>
      <dgm:t>
        <a:bodyPr/>
        <a:lstStyle/>
        <a:p>
          <a:endParaRPr lang="en-US"/>
        </a:p>
      </dgm:t>
    </dgm:pt>
    <dgm:pt modelId="{1BB797A3-0A4E-4125-AB59-5EC9F9751A16}" type="parTrans" cxnId="{49B28B36-1C8D-4ED4-A835-D75CC0ED7A94}">
      <dgm:prSet/>
      <dgm:spPr/>
      <dgm:t>
        <a:bodyPr/>
        <a:lstStyle/>
        <a:p>
          <a:endParaRPr lang="en-US"/>
        </a:p>
      </dgm:t>
    </dgm:pt>
    <dgm:pt modelId="{4D44E25B-4804-47B7-8BBF-1E7C567BDB7C}" type="sibTrans" cxnId="{49B28B36-1C8D-4ED4-A835-D75CC0ED7A94}">
      <dgm:prSet/>
      <dgm:spPr/>
      <dgm:t>
        <a:bodyPr/>
        <a:lstStyle/>
        <a:p>
          <a:endParaRPr lang="en-US"/>
        </a:p>
      </dgm:t>
    </dgm:pt>
    <dgm:pt modelId="{F18CB74A-78B4-4094-B19F-70A5D60BECD5}">
      <dgm:prSet phldrT="[Text]" phldr="1"/>
      <dgm:spPr/>
      <dgm:t>
        <a:bodyPr/>
        <a:lstStyle/>
        <a:p>
          <a:endParaRPr lang="en-US"/>
        </a:p>
      </dgm:t>
    </dgm:pt>
    <dgm:pt modelId="{C9BCE1BD-3FE1-4917-A993-1DCE15B1F2F6}" type="parTrans" cxnId="{B0F26B6A-11E5-4F34-92EE-1889D6ECD48E}">
      <dgm:prSet/>
      <dgm:spPr/>
      <dgm:t>
        <a:bodyPr/>
        <a:lstStyle/>
        <a:p>
          <a:endParaRPr lang="en-US"/>
        </a:p>
      </dgm:t>
    </dgm:pt>
    <dgm:pt modelId="{B6E41832-E36E-4BE1-9F5D-F07FF9C95388}" type="sibTrans" cxnId="{B0F26B6A-11E5-4F34-92EE-1889D6ECD48E}">
      <dgm:prSet/>
      <dgm:spPr/>
      <dgm:t>
        <a:bodyPr/>
        <a:lstStyle/>
        <a:p>
          <a:endParaRPr lang="en-US"/>
        </a:p>
      </dgm:t>
    </dgm:pt>
    <dgm:pt modelId="{1AB16738-8F1D-4F3D-AB67-9ACBAE11DE3B}" type="pres">
      <dgm:prSet presAssocID="{23ECE4CB-AA76-4CD8-899B-879CE4AE2A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B3DA7F-39A0-43CB-832E-285D2CE7E33F}" type="pres">
      <dgm:prSet presAssocID="{8EBBF38F-EE0C-4596-AD12-37DD0465FE3D}" presName="hierRoot1" presStyleCnt="0">
        <dgm:presLayoutVars>
          <dgm:hierBranch val="init"/>
        </dgm:presLayoutVars>
      </dgm:prSet>
      <dgm:spPr/>
    </dgm:pt>
    <dgm:pt modelId="{8B8F2D02-1A3E-489F-82FE-1025CBEFE123}" type="pres">
      <dgm:prSet presAssocID="{8EBBF38F-EE0C-4596-AD12-37DD0465FE3D}" presName="rootComposite1" presStyleCnt="0"/>
      <dgm:spPr/>
    </dgm:pt>
    <dgm:pt modelId="{6D6C9ED9-082C-476D-86CB-73947CC47221}" type="pres">
      <dgm:prSet presAssocID="{8EBBF38F-EE0C-4596-AD12-37DD0465FE3D}" presName="rootText1" presStyleLbl="node0" presStyleIdx="0" presStyleCnt="1">
        <dgm:presLayoutVars>
          <dgm:chPref val="3"/>
        </dgm:presLayoutVars>
      </dgm:prSet>
      <dgm:spPr/>
    </dgm:pt>
    <dgm:pt modelId="{50E6E1B9-53A2-43AB-B035-7C12A9A9D595}" type="pres">
      <dgm:prSet presAssocID="{8EBBF38F-EE0C-4596-AD12-37DD0465FE3D}" presName="rootConnector1" presStyleLbl="node1" presStyleIdx="0" presStyleCnt="0"/>
      <dgm:spPr/>
    </dgm:pt>
    <dgm:pt modelId="{DB846DA4-3C28-47C2-A4BD-2EFE1ABF65F1}" type="pres">
      <dgm:prSet presAssocID="{8EBBF38F-EE0C-4596-AD12-37DD0465FE3D}" presName="hierChild2" presStyleCnt="0"/>
      <dgm:spPr/>
    </dgm:pt>
    <dgm:pt modelId="{878717D6-35B4-4DC3-9340-4498598851E8}" type="pres">
      <dgm:prSet presAssocID="{15BC9A3B-A0DA-4E93-811F-6AC288CFE046}" presName="Name37" presStyleLbl="parChTrans1D2" presStyleIdx="0" presStyleCnt="3"/>
      <dgm:spPr/>
    </dgm:pt>
    <dgm:pt modelId="{2D89EF35-415B-453C-A064-27B2B71E566C}" type="pres">
      <dgm:prSet presAssocID="{04B93C1A-A5DE-453E-BB1B-E8DBBFE7A4DF}" presName="hierRoot2" presStyleCnt="0">
        <dgm:presLayoutVars>
          <dgm:hierBranch val="init"/>
        </dgm:presLayoutVars>
      </dgm:prSet>
      <dgm:spPr/>
    </dgm:pt>
    <dgm:pt modelId="{702D34EC-B3A9-4430-A642-BF05209E1B37}" type="pres">
      <dgm:prSet presAssocID="{04B93C1A-A5DE-453E-BB1B-E8DBBFE7A4DF}" presName="rootComposite" presStyleCnt="0"/>
      <dgm:spPr/>
    </dgm:pt>
    <dgm:pt modelId="{6FB1F47E-2277-4524-BF95-C1C24F3EB35E}" type="pres">
      <dgm:prSet presAssocID="{04B93C1A-A5DE-453E-BB1B-E8DBBFE7A4DF}" presName="rootText" presStyleLbl="node2" presStyleIdx="0" presStyleCnt="3">
        <dgm:presLayoutVars>
          <dgm:chPref val="3"/>
        </dgm:presLayoutVars>
      </dgm:prSet>
      <dgm:spPr/>
    </dgm:pt>
    <dgm:pt modelId="{66648182-9D91-47FF-B45F-9A6CA2D53096}" type="pres">
      <dgm:prSet presAssocID="{04B93C1A-A5DE-453E-BB1B-E8DBBFE7A4DF}" presName="rootConnector" presStyleLbl="node2" presStyleIdx="0" presStyleCnt="3"/>
      <dgm:spPr/>
    </dgm:pt>
    <dgm:pt modelId="{6158BD70-2C38-462B-BE79-597DED9853A5}" type="pres">
      <dgm:prSet presAssocID="{04B93C1A-A5DE-453E-BB1B-E8DBBFE7A4DF}" presName="hierChild4" presStyleCnt="0"/>
      <dgm:spPr/>
    </dgm:pt>
    <dgm:pt modelId="{902FE57E-D840-42CA-A7AA-CD4ACE27595B}" type="pres">
      <dgm:prSet presAssocID="{04B93C1A-A5DE-453E-BB1B-E8DBBFE7A4DF}" presName="hierChild5" presStyleCnt="0"/>
      <dgm:spPr/>
    </dgm:pt>
    <dgm:pt modelId="{86C94A25-5205-4F8E-B091-5AB8C1D0AB3F}" type="pres">
      <dgm:prSet presAssocID="{1BB797A3-0A4E-4125-AB59-5EC9F9751A16}" presName="Name37" presStyleLbl="parChTrans1D2" presStyleIdx="1" presStyleCnt="3"/>
      <dgm:spPr/>
    </dgm:pt>
    <dgm:pt modelId="{FB518BDE-BEC8-4E99-B23B-06B13D3326B7}" type="pres">
      <dgm:prSet presAssocID="{6CE77834-9F30-4D83-8E41-5006C3FE3A4B}" presName="hierRoot2" presStyleCnt="0">
        <dgm:presLayoutVars>
          <dgm:hierBranch val="init"/>
        </dgm:presLayoutVars>
      </dgm:prSet>
      <dgm:spPr/>
    </dgm:pt>
    <dgm:pt modelId="{B300D22C-5ECF-4050-A169-4260DD6B5618}" type="pres">
      <dgm:prSet presAssocID="{6CE77834-9F30-4D83-8E41-5006C3FE3A4B}" presName="rootComposite" presStyleCnt="0"/>
      <dgm:spPr/>
    </dgm:pt>
    <dgm:pt modelId="{C3F449C3-BA9C-4FD9-8948-EE52AC995A82}" type="pres">
      <dgm:prSet presAssocID="{6CE77834-9F30-4D83-8E41-5006C3FE3A4B}" presName="rootText" presStyleLbl="node2" presStyleIdx="1" presStyleCnt="3">
        <dgm:presLayoutVars>
          <dgm:chPref val="3"/>
        </dgm:presLayoutVars>
      </dgm:prSet>
      <dgm:spPr/>
    </dgm:pt>
    <dgm:pt modelId="{871BAEAC-F5AA-46AF-A913-5413F4E08D86}" type="pres">
      <dgm:prSet presAssocID="{6CE77834-9F30-4D83-8E41-5006C3FE3A4B}" presName="rootConnector" presStyleLbl="node2" presStyleIdx="1" presStyleCnt="3"/>
      <dgm:spPr/>
    </dgm:pt>
    <dgm:pt modelId="{3B7FE6CA-BF11-42BB-A539-6F8640C4D5B4}" type="pres">
      <dgm:prSet presAssocID="{6CE77834-9F30-4D83-8E41-5006C3FE3A4B}" presName="hierChild4" presStyleCnt="0"/>
      <dgm:spPr/>
    </dgm:pt>
    <dgm:pt modelId="{8093BE5D-3433-4D74-8F26-95DCE1199C9C}" type="pres">
      <dgm:prSet presAssocID="{6CE77834-9F30-4D83-8E41-5006C3FE3A4B}" presName="hierChild5" presStyleCnt="0"/>
      <dgm:spPr/>
    </dgm:pt>
    <dgm:pt modelId="{C52DB4CA-6871-48C7-B6EE-C0BAAE014EBE}" type="pres">
      <dgm:prSet presAssocID="{C9BCE1BD-3FE1-4917-A993-1DCE15B1F2F6}" presName="Name37" presStyleLbl="parChTrans1D2" presStyleIdx="2" presStyleCnt="3"/>
      <dgm:spPr/>
    </dgm:pt>
    <dgm:pt modelId="{42906050-6ED1-4673-9DE5-A089DC34C0C4}" type="pres">
      <dgm:prSet presAssocID="{F18CB74A-78B4-4094-B19F-70A5D60BECD5}" presName="hierRoot2" presStyleCnt="0">
        <dgm:presLayoutVars>
          <dgm:hierBranch val="init"/>
        </dgm:presLayoutVars>
      </dgm:prSet>
      <dgm:spPr/>
    </dgm:pt>
    <dgm:pt modelId="{38027399-492C-4755-974F-231A5BA8DF8A}" type="pres">
      <dgm:prSet presAssocID="{F18CB74A-78B4-4094-B19F-70A5D60BECD5}" presName="rootComposite" presStyleCnt="0"/>
      <dgm:spPr/>
    </dgm:pt>
    <dgm:pt modelId="{F60E0B18-46BB-4A64-A95A-08D0C83707F6}" type="pres">
      <dgm:prSet presAssocID="{F18CB74A-78B4-4094-B19F-70A5D60BECD5}" presName="rootText" presStyleLbl="node2" presStyleIdx="2" presStyleCnt="3">
        <dgm:presLayoutVars>
          <dgm:chPref val="3"/>
        </dgm:presLayoutVars>
      </dgm:prSet>
      <dgm:spPr/>
    </dgm:pt>
    <dgm:pt modelId="{E08C75CF-61A5-4FFA-952F-FBA2410B7349}" type="pres">
      <dgm:prSet presAssocID="{F18CB74A-78B4-4094-B19F-70A5D60BECD5}" presName="rootConnector" presStyleLbl="node2" presStyleIdx="2" presStyleCnt="3"/>
      <dgm:spPr/>
    </dgm:pt>
    <dgm:pt modelId="{5C5FABB7-9135-4D20-B347-F8E416B39442}" type="pres">
      <dgm:prSet presAssocID="{F18CB74A-78B4-4094-B19F-70A5D60BECD5}" presName="hierChild4" presStyleCnt="0"/>
      <dgm:spPr/>
    </dgm:pt>
    <dgm:pt modelId="{8CB90F1F-6DA7-4A5A-B643-4E9602C08024}" type="pres">
      <dgm:prSet presAssocID="{F18CB74A-78B4-4094-B19F-70A5D60BECD5}" presName="hierChild5" presStyleCnt="0"/>
      <dgm:spPr/>
    </dgm:pt>
    <dgm:pt modelId="{906668F1-5B5A-46D7-8FF0-11856E18BCA9}" type="pres">
      <dgm:prSet presAssocID="{8EBBF38F-EE0C-4596-AD12-37DD0465FE3D}" presName="hierChild3" presStyleCnt="0"/>
      <dgm:spPr/>
    </dgm:pt>
  </dgm:ptLst>
  <dgm:cxnLst>
    <dgm:cxn modelId="{A366531B-4585-453A-BB02-6994CF3876D5}" type="presOf" srcId="{6CE77834-9F30-4D83-8E41-5006C3FE3A4B}" destId="{C3F449C3-BA9C-4FD9-8948-EE52AC995A82}" srcOrd="0" destOrd="0" presId="urn:microsoft.com/office/officeart/2005/8/layout/orgChart1"/>
    <dgm:cxn modelId="{36F0771B-FBAB-40A9-994C-E0317B2A22B8}" type="presOf" srcId="{1BB797A3-0A4E-4125-AB59-5EC9F9751A16}" destId="{86C94A25-5205-4F8E-B091-5AB8C1D0AB3F}" srcOrd="0" destOrd="0" presId="urn:microsoft.com/office/officeart/2005/8/layout/orgChart1"/>
    <dgm:cxn modelId="{415C2432-A394-4EB6-AD5E-084C97AD8E6C}" type="presOf" srcId="{6CE77834-9F30-4D83-8E41-5006C3FE3A4B}" destId="{871BAEAC-F5AA-46AF-A913-5413F4E08D86}" srcOrd="1" destOrd="0" presId="urn:microsoft.com/office/officeart/2005/8/layout/orgChart1"/>
    <dgm:cxn modelId="{49B28B36-1C8D-4ED4-A835-D75CC0ED7A94}" srcId="{8EBBF38F-EE0C-4596-AD12-37DD0465FE3D}" destId="{6CE77834-9F30-4D83-8E41-5006C3FE3A4B}" srcOrd="1" destOrd="0" parTransId="{1BB797A3-0A4E-4125-AB59-5EC9F9751A16}" sibTransId="{4D44E25B-4804-47B7-8BBF-1E7C567BDB7C}"/>
    <dgm:cxn modelId="{D08B433A-E5F2-461E-82B9-660263040773}" type="presOf" srcId="{8EBBF38F-EE0C-4596-AD12-37DD0465FE3D}" destId="{50E6E1B9-53A2-43AB-B035-7C12A9A9D595}" srcOrd="1" destOrd="0" presId="urn:microsoft.com/office/officeart/2005/8/layout/orgChart1"/>
    <dgm:cxn modelId="{8FCB1266-0B6F-4BB4-B99F-2D738BEC227E}" srcId="{8EBBF38F-EE0C-4596-AD12-37DD0465FE3D}" destId="{04B93C1A-A5DE-453E-BB1B-E8DBBFE7A4DF}" srcOrd="0" destOrd="0" parTransId="{15BC9A3B-A0DA-4E93-811F-6AC288CFE046}" sibTransId="{5FB271CD-8B12-4244-B13C-5EB1BC507A08}"/>
    <dgm:cxn modelId="{4AF79F66-10B4-46CF-B0AC-95EE70336EDE}" type="presOf" srcId="{F18CB74A-78B4-4094-B19F-70A5D60BECD5}" destId="{F60E0B18-46BB-4A64-A95A-08D0C83707F6}" srcOrd="0" destOrd="0" presId="urn:microsoft.com/office/officeart/2005/8/layout/orgChart1"/>
    <dgm:cxn modelId="{B0F26B6A-11E5-4F34-92EE-1889D6ECD48E}" srcId="{8EBBF38F-EE0C-4596-AD12-37DD0465FE3D}" destId="{F18CB74A-78B4-4094-B19F-70A5D60BECD5}" srcOrd="2" destOrd="0" parTransId="{C9BCE1BD-3FE1-4917-A993-1DCE15B1F2F6}" sibTransId="{B6E41832-E36E-4BE1-9F5D-F07FF9C95388}"/>
    <dgm:cxn modelId="{280EE370-6AFC-4837-B66D-E36EF4754E75}" srcId="{23ECE4CB-AA76-4CD8-899B-879CE4AE2A11}" destId="{8EBBF38F-EE0C-4596-AD12-37DD0465FE3D}" srcOrd="0" destOrd="0" parTransId="{E86E5DB4-DBFA-45F5-8C0D-8AF1807B12C3}" sibTransId="{0D36236C-FF6F-4A3C-A7D8-5CF7841441C5}"/>
    <dgm:cxn modelId="{078D1072-74E7-4827-9360-F3842C6F9EA4}" type="presOf" srcId="{F18CB74A-78B4-4094-B19F-70A5D60BECD5}" destId="{E08C75CF-61A5-4FFA-952F-FBA2410B7349}" srcOrd="1" destOrd="0" presId="urn:microsoft.com/office/officeart/2005/8/layout/orgChart1"/>
    <dgm:cxn modelId="{C07AD154-CA3D-4771-B9A5-C66DC2265BCF}" type="presOf" srcId="{04B93C1A-A5DE-453E-BB1B-E8DBBFE7A4DF}" destId="{6FB1F47E-2277-4524-BF95-C1C24F3EB35E}" srcOrd="0" destOrd="0" presId="urn:microsoft.com/office/officeart/2005/8/layout/orgChart1"/>
    <dgm:cxn modelId="{CADA337D-A6DA-4EAF-9744-2846A997004F}" type="presOf" srcId="{8EBBF38F-EE0C-4596-AD12-37DD0465FE3D}" destId="{6D6C9ED9-082C-476D-86CB-73947CC47221}" srcOrd="0" destOrd="0" presId="urn:microsoft.com/office/officeart/2005/8/layout/orgChart1"/>
    <dgm:cxn modelId="{33D5EE7E-A1A2-4A9E-9B5E-E23E1A0B69AF}" type="presOf" srcId="{C9BCE1BD-3FE1-4917-A993-1DCE15B1F2F6}" destId="{C52DB4CA-6871-48C7-B6EE-C0BAAE014EBE}" srcOrd="0" destOrd="0" presId="urn:microsoft.com/office/officeart/2005/8/layout/orgChart1"/>
    <dgm:cxn modelId="{8D0459B7-FB14-4CB0-9F80-A7C59A51087B}" type="presOf" srcId="{23ECE4CB-AA76-4CD8-899B-879CE4AE2A11}" destId="{1AB16738-8F1D-4F3D-AB67-9ACBAE11DE3B}" srcOrd="0" destOrd="0" presId="urn:microsoft.com/office/officeart/2005/8/layout/orgChart1"/>
    <dgm:cxn modelId="{4351EBD7-2C0C-4C87-BA24-6D37578E020D}" type="presOf" srcId="{15BC9A3B-A0DA-4E93-811F-6AC288CFE046}" destId="{878717D6-35B4-4DC3-9340-4498598851E8}" srcOrd="0" destOrd="0" presId="urn:microsoft.com/office/officeart/2005/8/layout/orgChart1"/>
    <dgm:cxn modelId="{2A762CFE-E47F-4C20-8975-179D3AA8948E}" type="presOf" srcId="{04B93C1A-A5DE-453E-BB1B-E8DBBFE7A4DF}" destId="{66648182-9D91-47FF-B45F-9A6CA2D53096}" srcOrd="1" destOrd="0" presId="urn:microsoft.com/office/officeart/2005/8/layout/orgChart1"/>
    <dgm:cxn modelId="{0D3FEAD2-6009-4797-8CD3-EBA321A181A3}" type="presParOf" srcId="{1AB16738-8F1D-4F3D-AB67-9ACBAE11DE3B}" destId="{6CB3DA7F-39A0-43CB-832E-285D2CE7E33F}" srcOrd="0" destOrd="0" presId="urn:microsoft.com/office/officeart/2005/8/layout/orgChart1"/>
    <dgm:cxn modelId="{C5DA573D-1AE9-4CF3-970C-6D3C9BBDD96B}" type="presParOf" srcId="{6CB3DA7F-39A0-43CB-832E-285D2CE7E33F}" destId="{8B8F2D02-1A3E-489F-82FE-1025CBEFE123}" srcOrd="0" destOrd="0" presId="urn:microsoft.com/office/officeart/2005/8/layout/orgChart1"/>
    <dgm:cxn modelId="{38FF0DC2-DA1B-43AE-8E40-462CBB887989}" type="presParOf" srcId="{8B8F2D02-1A3E-489F-82FE-1025CBEFE123}" destId="{6D6C9ED9-082C-476D-86CB-73947CC47221}" srcOrd="0" destOrd="0" presId="urn:microsoft.com/office/officeart/2005/8/layout/orgChart1"/>
    <dgm:cxn modelId="{5C8CA181-4721-461A-A970-6E3812956109}" type="presParOf" srcId="{8B8F2D02-1A3E-489F-82FE-1025CBEFE123}" destId="{50E6E1B9-53A2-43AB-B035-7C12A9A9D595}" srcOrd="1" destOrd="0" presId="urn:microsoft.com/office/officeart/2005/8/layout/orgChart1"/>
    <dgm:cxn modelId="{7A1BDAD4-6EE9-4FF7-88C4-0D21D3972230}" type="presParOf" srcId="{6CB3DA7F-39A0-43CB-832E-285D2CE7E33F}" destId="{DB846DA4-3C28-47C2-A4BD-2EFE1ABF65F1}" srcOrd="1" destOrd="0" presId="urn:microsoft.com/office/officeart/2005/8/layout/orgChart1"/>
    <dgm:cxn modelId="{EED8404B-0663-40B7-BA2A-800117063815}" type="presParOf" srcId="{DB846DA4-3C28-47C2-A4BD-2EFE1ABF65F1}" destId="{878717D6-35B4-4DC3-9340-4498598851E8}" srcOrd="0" destOrd="0" presId="urn:microsoft.com/office/officeart/2005/8/layout/orgChart1"/>
    <dgm:cxn modelId="{9C995AA0-9DBD-40CF-B35B-BB54B7AAFE91}" type="presParOf" srcId="{DB846DA4-3C28-47C2-A4BD-2EFE1ABF65F1}" destId="{2D89EF35-415B-453C-A064-27B2B71E566C}" srcOrd="1" destOrd="0" presId="urn:microsoft.com/office/officeart/2005/8/layout/orgChart1"/>
    <dgm:cxn modelId="{0A268EC2-DF4E-4AC8-8967-A6D00D7E9DDD}" type="presParOf" srcId="{2D89EF35-415B-453C-A064-27B2B71E566C}" destId="{702D34EC-B3A9-4430-A642-BF05209E1B37}" srcOrd="0" destOrd="0" presId="urn:microsoft.com/office/officeart/2005/8/layout/orgChart1"/>
    <dgm:cxn modelId="{BC40EC93-DC53-4E97-AD3B-F97EE45C8F0A}" type="presParOf" srcId="{702D34EC-B3A9-4430-A642-BF05209E1B37}" destId="{6FB1F47E-2277-4524-BF95-C1C24F3EB35E}" srcOrd="0" destOrd="0" presId="urn:microsoft.com/office/officeart/2005/8/layout/orgChart1"/>
    <dgm:cxn modelId="{AD481916-7E5C-401D-B1D9-0427187C6BEC}" type="presParOf" srcId="{702D34EC-B3A9-4430-A642-BF05209E1B37}" destId="{66648182-9D91-47FF-B45F-9A6CA2D53096}" srcOrd="1" destOrd="0" presId="urn:microsoft.com/office/officeart/2005/8/layout/orgChart1"/>
    <dgm:cxn modelId="{EE154446-21F4-4A05-824E-D71C7D1B8903}" type="presParOf" srcId="{2D89EF35-415B-453C-A064-27B2B71E566C}" destId="{6158BD70-2C38-462B-BE79-597DED9853A5}" srcOrd="1" destOrd="0" presId="urn:microsoft.com/office/officeart/2005/8/layout/orgChart1"/>
    <dgm:cxn modelId="{E1F350CF-7A0A-4D4E-8D4F-B2DF1EA9093B}" type="presParOf" srcId="{2D89EF35-415B-453C-A064-27B2B71E566C}" destId="{902FE57E-D840-42CA-A7AA-CD4ACE27595B}" srcOrd="2" destOrd="0" presId="urn:microsoft.com/office/officeart/2005/8/layout/orgChart1"/>
    <dgm:cxn modelId="{7725ECA8-972F-42D5-9448-0D93982EC46D}" type="presParOf" srcId="{DB846DA4-3C28-47C2-A4BD-2EFE1ABF65F1}" destId="{86C94A25-5205-4F8E-B091-5AB8C1D0AB3F}" srcOrd="2" destOrd="0" presId="urn:microsoft.com/office/officeart/2005/8/layout/orgChart1"/>
    <dgm:cxn modelId="{21F27F02-5DCE-4126-B2DE-42772E951B47}" type="presParOf" srcId="{DB846DA4-3C28-47C2-A4BD-2EFE1ABF65F1}" destId="{FB518BDE-BEC8-4E99-B23B-06B13D3326B7}" srcOrd="3" destOrd="0" presId="urn:microsoft.com/office/officeart/2005/8/layout/orgChart1"/>
    <dgm:cxn modelId="{DAEA188A-0D2C-4896-BFD9-7DC476C4811A}" type="presParOf" srcId="{FB518BDE-BEC8-4E99-B23B-06B13D3326B7}" destId="{B300D22C-5ECF-4050-A169-4260DD6B5618}" srcOrd="0" destOrd="0" presId="urn:microsoft.com/office/officeart/2005/8/layout/orgChart1"/>
    <dgm:cxn modelId="{BA8797CD-A64B-40D8-8E43-957F1E9A935B}" type="presParOf" srcId="{B300D22C-5ECF-4050-A169-4260DD6B5618}" destId="{C3F449C3-BA9C-4FD9-8948-EE52AC995A82}" srcOrd="0" destOrd="0" presId="urn:microsoft.com/office/officeart/2005/8/layout/orgChart1"/>
    <dgm:cxn modelId="{B0FCA876-85F9-4912-9BEE-819D7D0E05DF}" type="presParOf" srcId="{B300D22C-5ECF-4050-A169-4260DD6B5618}" destId="{871BAEAC-F5AA-46AF-A913-5413F4E08D86}" srcOrd="1" destOrd="0" presId="urn:microsoft.com/office/officeart/2005/8/layout/orgChart1"/>
    <dgm:cxn modelId="{4342511F-1BA5-46D5-8BD8-2911A924FF93}" type="presParOf" srcId="{FB518BDE-BEC8-4E99-B23B-06B13D3326B7}" destId="{3B7FE6CA-BF11-42BB-A539-6F8640C4D5B4}" srcOrd="1" destOrd="0" presId="urn:microsoft.com/office/officeart/2005/8/layout/orgChart1"/>
    <dgm:cxn modelId="{DD5EA1DB-E0A1-4E14-B1D2-A83CA761AC62}" type="presParOf" srcId="{FB518BDE-BEC8-4E99-B23B-06B13D3326B7}" destId="{8093BE5D-3433-4D74-8F26-95DCE1199C9C}" srcOrd="2" destOrd="0" presId="urn:microsoft.com/office/officeart/2005/8/layout/orgChart1"/>
    <dgm:cxn modelId="{C4434D00-8E16-4B6F-93C0-197C4FA9D057}" type="presParOf" srcId="{DB846DA4-3C28-47C2-A4BD-2EFE1ABF65F1}" destId="{C52DB4CA-6871-48C7-B6EE-C0BAAE014EBE}" srcOrd="4" destOrd="0" presId="urn:microsoft.com/office/officeart/2005/8/layout/orgChart1"/>
    <dgm:cxn modelId="{648ABFC4-3A94-444E-8933-05B4893B4B24}" type="presParOf" srcId="{DB846DA4-3C28-47C2-A4BD-2EFE1ABF65F1}" destId="{42906050-6ED1-4673-9DE5-A089DC34C0C4}" srcOrd="5" destOrd="0" presId="urn:microsoft.com/office/officeart/2005/8/layout/orgChart1"/>
    <dgm:cxn modelId="{7CFC15F0-CD97-4CB1-A65A-6D6E9EDD01C6}" type="presParOf" srcId="{42906050-6ED1-4673-9DE5-A089DC34C0C4}" destId="{38027399-492C-4755-974F-231A5BA8DF8A}" srcOrd="0" destOrd="0" presId="urn:microsoft.com/office/officeart/2005/8/layout/orgChart1"/>
    <dgm:cxn modelId="{179D746A-129F-45C1-BB8B-C71311F51C7F}" type="presParOf" srcId="{38027399-492C-4755-974F-231A5BA8DF8A}" destId="{F60E0B18-46BB-4A64-A95A-08D0C83707F6}" srcOrd="0" destOrd="0" presId="urn:microsoft.com/office/officeart/2005/8/layout/orgChart1"/>
    <dgm:cxn modelId="{6DF5C3C5-AC33-4A8C-9FD6-8B70F578C03A}" type="presParOf" srcId="{38027399-492C-4755-974F-231A5BA8DF8A}" destId="{E08C75CF-61A5-4FFA-952F-FBA2410B7349}" srcOrd="1" destOrd="0" presId="urn:microsoft.com/office/officeart/2005/8/layout/orgChart1"/>
    <dgm:cxn modelId="{1A02F6A9-2DE0-46A6-B6C4-D5E5CB72AF3F}" type="presParOf" srcId="{42906050-6ED1-4673-9DE5-A089DC34C0C4}" destId="{5C5FABB7-9135-4D20-B347-F8E416B39442}" srcOrd="1" destOrd="0" presId="urn:microsoft.com/office/officeart/2005/8/layout/orgChart1"/>
    <dgm:cxn modelId="{AE349DF1-1A85-42E1-B0DC-68B59379475C}" type="presParOf" srcId="{42906050-6ED1-4673-9DE5-A089DC34C0C4}" destId="{8CB90F1F-6DA7-4A5A-B643-4E9602C08024}" srcOrd="2" destOrd="0" presId="urn:microsoft.com/office/officeart/2005/8/layout/orgChart1"/>
    <dgm:cxn modelId="{A7E0E72D-9732-4B72-BAC0-6CE39AF88858}" type="presParOf" srcId="{6CB3DA7F-39A0-43CB-832E-285D2CE7E33F}" destId="{906668F1-5B5A-46D7-8FF0-11856E18BC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ECE4CB-AA76-4CD8-899B-879CE4AE2A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EBBF38F-EE0C-4596-AD12-37DD0465FE3D}">
      <dgm:prSet phldrT="[Text]" phldr="1"/>
      <dgm:spPr/>
      <dgm:t>
        <a:bodyPr/>
        <a:lstStyle/>
        <a:p>
          <a:endParaRPr lang="en-US"/>
        </a:p>
      </dgm:t>
    </dgm:pt>
    <dgm:pt modelId="{E86E5DB4-DBFA-45F5-8C0D-8AF1807B12C3}" type="parTrans" cxnId="{280EE370-6AFC-4837-B66D-E36EF4754E75}">
      <dgm:prSet/>
      <dgm:spPr/>
      <dgm:t>
        <a:bodyPr/>
        <a:lstStyle/>
        <a:p>
          <a:endParaRPr lang="en-US"/>
        </a:p>
      </dgm:t>
    </dgm:pt>
    <dgm:pt modelId="{0D36236C-FF6F-4A3C-A7D8-5CF7841441C5}" type="sibTrans" cxnId="{280EE370-6AFC-4837-B66D-E36EF4754E75}">
      <dgm:prSet/>
      <dgm:spPr/>
      <dgm:t>
        <a:bodyPr/>
        <a:lstStyle/>
        <a:p>
          <a:endParaRPr lang="en-US"/>
        </a:p>
      </dgm:t>
    </dgm:pt>
    <dgm:pt modelId="{04B93C1A-A5DE-453E-BB1B-E8DBBFE7A4DF}">
      <dgm:prSet phldrT="[Text]" phldr="1"/>
      <dgm:spPr/>
      <dgm:t>
        <a:bodyPr/>
        <a:lstStyle/>
        <a:p>
          <a:endParaRPr lang="en-US"/>
        </a:p>
      </dgm:t>
    </dgm:pt>
    <dgm:pt modelId="{15BC9A3B-A0DA-4E93-811F-6AC288CFE046}" type="parTrans" cxnId="{8FCB1266-0B6F-4BB4-B99F-2D738BEC227E}">
      <dgm:prSet/>
      <dgm:spPr/>
      <dgm:t>
        <a:bodyPr/>
        <a:lstStyle/>
        <a:p>
          <a:endParaRPr lang="en-US"/>
        </a:p>
      </dgm:t>
    </dgm:pt>
    <dgm:pt modelId="{5FB271CD-8B12-4244-B13C-5EB1BC507A08}" type="sibTrans" cxnId="{8FCB1266-0B6F-4BB4-B99F-2D738BEC227E}">
      <dgm:prSet/>
      <dgm:spPr/>
      <dgm:t>
        <a:bodyPr/>
        <a:lstStyle/>
        <a:p>
          <a:endParaRPr lang="en-US"/>
        </a:p>
      </dgm:t>
    </dgm:pt>
    <dgm:pt modelId="{6CE77834-9F30-4D83-8E41-5006C3FE3A4B}">
      <dgm:prSet phldrT="[Text]" phldr="1"/>
      <dgm:spPr/>
      <dgm:t>
        <a:bodyPr/>
        <a:lstStyle/>
        <a:p>
          <a:endParaRPr lang="en-US"/>
        </a:p>
      </dgm:t>
    </dgm:pt>
    <dgm:pt modelId="{1BB797A3-0A4E-4125-AB59-5EC9F9751A16}" type="parTrans" cxnId="{49B28B36-1C8D-4ED4-A835-D75CC0ED7A94}">
      <dgm:prSet/>
      <dgm:spPr/>
      <dgm:t>
        <a:bodyPr/>
        <a:lstStyle/>
        <a:p>
          <a:endParaRPr lang="en-US"/>
        </a:p>
      </dgm:t>
    </dgm:pt>
    <dgm:pt modelId="{4D44E25B-4804-47B7-8BBF-1E7C567BDB7C}" type="sibTrans" cxnId="{49B28B36-1C8D-4ED4-A835-D75CC0ED7A94}">
      <dgm:prSet/>
      <dgm:spPr/>
      <dgm:t>
        <a:bodyPr/>
        <a:lstStyle/>
        <a:p>
          <a:endParaRPr lang="en-US"/>
        </a:p>
      </dgm:t>
    </dgm:pt>
    <dgm:pt modelId="{F18CB74A-78B4-4094-B19F-70A5D60BECD5}">
      <dgm:prSet phldrT="[Text]" phldr="1"/>
      <dgm:spPr/>
      <dgm:t>
        <a:bodyPr/>
        <a:lstStyle/>
        <a:p>
          <a:endParaRPr lang="en-US"/>
        </a:p>
      </dgm:t>
    </dgm:pt>
    <dgm:pt modelId="{C9BCE1BD-3FE1-4917-A993-1DCE15B1F2F6}" type="parTrans" cxnId="{B0F26B6A-11E5-4F34-92EE-1889D6ECD48E}">
      <dgm:prSet/>
      <dgm:spPr/>
      <dgm:t>
        <a:bodyPr/>
        <a:lstStyle/>
        <a:p>
          <a:endParaRPr lang="en-US"/>
        </a:p>
      </dgm:t>
    </dgm:pt>
    <dgm:pt modelId="{B6E41832-E36E-4BE1-9F5D-F07FF9C95388}" type="sibTrans" cxnId="{B0F26B6A-11E5-4F34-92EE-1889D6ECD48E}">
      <dgm:prSet/>
      <dgm:spPr/>
      <dgm:t>
        <a:bodyPr/>
        <a:lstStyle/>
        <a:p>
          <a:endParaRPr lang="en-US"/>
        </a:p>
      </dgm:t>
    </dgm:pt>
    <dgm:pt modelId="{1AB16738-8F1D-4F3D-AB67-9ACBAE11DE3B}" type="pres">
      <dgm:prSet presAssocID="{23ECE4CB-AA76-4CD8-899B-879CE4AE2A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B3DA7F-39A0-43CB-832E-285D2CE7E33F}" type="pres">
      <dgm:prSet presAssocID="{8EBBF38F-EE0C-4596-AD12-37DD0465FE3D}" presName="hierRoot1" presStyleCnt="0">
        <dgm:presLayoutVars>
          <dgm:hierBranch val="init"/>
        </dgm:presLayoutVars>
      </dgm:prSet>
      <dgm:spPr/>
    </dgm:pt>
    <dgm:pt modelId="{8B8F2D02-1A3E-489F-82FE-1025CBEFE123}" type="pres">
      <dgm:prSet presAssocID="{8EBBF38F-EE0C-4596-AD12-37DD0465FE3D}" presName="rootComposite1" presStyleCnt="0"/>
      <dgm:spPr/>
    </dgm:pt>
    <dgm:pt modelId="{6D6C9ED9-082C-476D-86CB-73947CC47221}" type="pres">
      <dgm:prSet presAssocID="{8EBBF38F-EE0C-4596-AD12-37DD0465FE3D}" presName="rootText1" presStyleLbl="node0" presStyleIdx="0" presStyleCnt="1">
        <dgm:presLayoutVars>
          <dgm:chPref val="3"/>
        </dgm:presLayoutVars>
      </dgm:prSet>
      <dgm:spPr/>
    </dgm:pt>
    <dgm:pt modelId="{50E6E1B9-53A2-43AB-B035-7C12A9A9D595}" type="pres">
      <dgm:prSet presAssocID="{8EBBF38F-EE0C-4596-AD12-37DD0465FE3D}" presName="rootConnector1" presStyleLbl="node1" presStyleIdx="0" presStyleCnt="0"/>
      <dgm:spPr/>
    </dgm:pt>
    <dgm:pt modelId="{DB846DA4-3C28-47C2-A4BD-2EFE1ABF65F1}" type="pres">
      <dgm:prSet presAssocID="{8EBBF38F-EE0C-4596-AD12-37DD0465FE3D}" presName="hierChild2" presStyleCnt="0"/>
      <dgm:spPr/>
    </dgm:pt>
    <dgm:pt modelId="{878717D6-35B4-4DC3-9340-4498598851E8}" type="pres">
      <dgm:prSet presAssocID="{15BC9A3B-A0DA-4E93-811F-6AC288CFE046}" presName="Name37" presStyleLbl="parChTrans1D2" presStyleIdx="0" presStyleCnt="3"/>
      <dgm:spPr/>
    </dgm:pt>
    <dgm:pt modelId="{2D89EF35-415B-453C-A064-27B2B71E566C}" type="pres">
      <dgm:prSet presAssocID="{04B93C1A-A5DE-453E-BB1B-E8DBBFE7A4DF}" presName="hierRoot2" presStyleCnt="0">
        <dgm:presLayoutVars>
          <dgm:hierBranch val="init"/>
        </dgm:presLayoutVars>
      </dgm:prSet>
      <dgm:spPr/>
    </dgm:pt>
    <dgm:pt modelId="{702D34EC-B3A9-4430-A642-BF05209E1B37}" type="pres">
      <dgm:prSet presAssocID="{04B93C1A-A5DE-453E-BB1B-E8DBBFE7A4DF}" presName="rootComposite" presStyleCnt="0"/>
      <dgm:spPr/>
    </dgm:pt>
    <dgm:pt modelId="{6FB1F47E-2277-4524-BF95-C1C24F3EB35E}" type="pres">
      <dgm:prSet presAssocID="{04B93C1A-A5DE-453E-BB1B-E8DBBFE7A4DF}" presName="rootText" presStyleLbl="node2" presStyleIdx="0" presStyleCnt="3">
        <dgm:presLayoutVars>
          <dgm:chPref val="3"/>
        </dgm:presLayoutVars>
      </dgm:prSet>
      <dgm:spPr/>
    </dgm:pt>
    <dgm:pt modelId="{66648182-9D91-47FF-B45F-9A6CA2D53096}" type="pres">
      <dgm:prSet presAssocID="{04B93C1A-A5DE-453E-BB1B-E8DBBFE7A4DF}" presName="rootConnector" presStyleLbl="node2" presStyleIdx="0" presStyleCnt="3"/>
      <dgm:spPr/>
    </dgm:pt>
    <dgm:pt modelId="{6158BD70-2C38-462B-BE79-597DED9853A5}" type="pres">
      <dgm:prSet presAssocID="{04B93C1A-A5DE-453E-BB1B-E8DBBFE7A4DF}" presName="hierChild4" presStyleCnt="0"/>
      <dgm:spPr/>
    </dgm:pt>
    <dgm:pt modelId="{902FE57E-D840-42CA-A7AA-CD4ACE27595B}" type="pres">
      <dgm:prSet presAssocID="{04B93C1A-A5DE-453E-BB1B-E8DBBFE7A4DF}" presName="hierChild5" presStyleCnt="0"/>
      <dgm:spPr/>
    </dgm:pt>
    <dgm:pt modelId="{86C94A25-5205-4F8E-B091-5AB8C1D0AB3F}" type="pres">
      <dgm:prSet presAssocID="{1BB797A3-0A4E-4125-AB59-5EC9F9751A16}" presName="Name37" presStyleLbl="parChTrans1D2" presStyleIdx="1" presStyleCnt="3"/>
      <dgm:spPr/>
    </dgm:pt>
    <dgm:pt modelId="{FB518BDE-BEC8-4E99-B23B-06B13D3326B7}" type="pres">
      <dgm:prSet presAssocID="{6CE77834-9F30-4D83-8E41-5006C3FE3A4B}" presName="hierRoot2" presStyleCnt="0">
        <dgm:presLayoutVars>
          <dgm:hierBranch val="init"/>
        </dgm:presLayoutVars>
      </dgm:prSet>
      <dgm:spPr/>
    </dgm:pt>
    <dgm:pt modelId="{B300D22C-5ECF-4050-A169-4260DD6B5618}" type="pres">
      <dgm:prSet presAssocID="{6CE77834-9F30-4D83-8E41-5006C3FE3A4B}" presName="rootComposite" presStyleCnt="0"/>
      <dgm:spPr/>
    </dgm:pt>
    <dgm:pt modelId="{C3F449C3-BA9C-4FD9-8948-EE52AC995A82}" type="pres">
      <dgm:prSet presAssocID="{6CE77834-9F30-4D83-8E41-5006C3FE3A4B}" presName="rootText" presStyleLbl="node2" presStyleIdx="1" presStyleCnt="3">
        <dgm:presLayoutVars>
          <dgm:chPref val="3"/>
        </dgm:presLayoutVars>
      </dgm:prSet>
      <dgm:spPr/>
    </dgm:pt>
    <dgm:pt modelId="{871BAEAC-F5AA-46AF-A913-5413F4E08D86}" type="pres">
      <dgm:prSet presAssocID="{6CE77834-9F30-4D83-8E41-5006C3FE3A4B}" presName="rootConnector" presStyleLbl="node2" presStyleIdx="1" presStyleCnt="3"/>
      <dgm:spPr/>
    </dgm:pt>
    <dgm:pt modelId="{3B7FE6CA-BF11-42BB-A539-6F8640C4D5B4}" type="pres">
      <dgm:prSet presAssocID="{6CE77834-9F30-4D83-8E41-5006C3FE3A4B}" presName="hierChild4" presStyleCnt="0"/>
      <dgm:spPr/>
    </dgm:pt>
    <dgm:pt modelId="{8093BE5D-3433-4D74-8F26-95DCE1199C9C}" type="pres">
      <dgm:prSet presAssocID="{6CE77834-9F30-4D83-8E41-5006C3FE3A4B}" presName="hierChild5" presStyleCnt="0"/>
      <dgm:spPr/>
    </dgm:pt>
    <dgm:pt modelId="{C52DB4CA-6871-48C7-B6EE-C0BAAE014EBE}" type="pres">
      <dgm:prSet presAssocID="{C9BCE1BD-3FE1-4917-A993-1DCE15B1F2F6}" presName="Name37" presStyleLbl="parChTrans1D2" presStyleIdx="2" presStyleCnt="3"/>
      <dgm:spPr/>
    </dgm:pt>
    <dgm:pt modelId="{42906050-6ED1-4673-9DE5-A089DC34C0C4}" type="pres">
      <dgm:prSet presAssocID="{F18CB74A-78B4-4094-B19F-70A5D60BECD5}" presName="hierRoot2" presStyleCnt="0">
        <dgm:presLayoutVars>
          <dgm:hierBranch val="init"/>
        </dgm:presLayoutVars>
      </dgm:prSet>
      <dgm:spPr/>
    </dgm:pt>
    <dgm:pt modelId="{38027399-492C-4755-974F-231A5BA8DF8A}" type="pres">
      <dgm:prSet presAssocID="{F18CB74A-78B4-4094-B19F-70A5D60BECD5}" presName="rootComposite" presStyleCnt="0"/>
      <dgm:spPr/>
    </dgm:pt>
    <dgm:pt modelId="{F60E0B18-46BB-4A64-A95A-08D0C83707F6}" type="pres">
      <dgm:prSet presAssocID="{F18CB74A-78B4-4094-B19F-70A5D60BECD5}" presName="rootText" presStyleLbl="node2" presStyleIdx="2" presStyleCnt="3">
        <dgm:presLayoutVars>
          <dgm:chPref val="3"/>
        </dgm:presLayoutVars>
      </dgm:prSet>
      <dgm:spPr/>
    </dgm:pt>
    <dgm:pt modelId="{E08C75CF-61A5-4FFA-952F-FBA2410B7349}" type="pres">
      <dgm:prSet presAssocID="{F18CB74A-78B4-4094-B19F-70A5D60BECD5}" presName="rootConnector" presStyleLbl="node2" presStyleIdx="2" presStyleCnt="3"/>
      <dgm:spPr/>
    </dgm:pt>
    <dgm:pt modelId="{5C5FABB7-9135-4D20-B347-F8E416B39442}" type="pres">
      <dgm:prSet presAssocID="{F18CB74A-78B4-4094-B19F-70A5D60BECD5}" presName="hierChild4" presStyleCnt="0"/>
      <dgm:spPr/>
    </dgm:pt>
    <dgm:pt modelId="{8CB90F1F-6DA7-4A5A-B643-4E9602C08024}" type="pres">
      <dgm:prSet presAssocID="{F18CB74A-78B4-4094-B19F-70A5D60BECD5}" presName="hierChild5" presStyleCnt="0"/>
      <dgm:spPr/>
    </dgm:pt>
    <dgm:pt modelId="{906668F1-5B5A-46D7-8FF0-11856E18BCA9}" type="pres">
      <dgm:prSet presAssocID="{8EBBF38F-EE0C-4596-AD12-37DD0465FE3D}" presName="hierChild3" presStyleCnt="0"/>
      <dgm:spPr/>
    </dgm:pt>
  </dgm:ptLst>
  <dgm:cxnLst>
    <dgm:cxn modelId="{A366531B-4585-453A-BB02-6994CF3876D5}" type="presOf" srcId="{6CE77834-9F30-4D83-8E41-5006C3FE3A4B}" destId="{C3F449C3-BA9C-4FD9-8948-EE52AC995A82}" srcOrd="0" destOrd="0" presId="urn:microsoft.com/office/officeart/2005/8/layout/orgChart1"/>
    <dgm:cxn modelId="{36F0771B-FBAB-40A9-994C-E0317B2A22B8}" type="presOf" srcId="{1BB797A3-0A4E-4125-AB59-5EC9F9751A16}" destId="{86C94A25-5205-4F8E-B091-5AB8C1D0AB3F}" srcOrd="0" destOrd="0" presId="urn:microsoft.com/office/officeart/2005/8/layout/orgChart1"/>
    <dgm:cxn modelId="{415C2432-A394-4EB6-AD5E-084C97AD8E6C}" type="presOf" srcId="{6CE77834-9F30-4D83-8E41-5006C3FE3A4B}" destId="{871BAEAC-F5AA-46AF-A913-5413F4E08D86}" srcOrd="1" destOrd="0" presId="urn:microsoft.com/office/officeart/2005/8/layout/orgChart1"/>
    <dgm:cxn modelId="{49B28B36-1C8D-4ED4-A835-D75CC0ED7A94}" srcId="{8EBBF38F-EE0C-4596-AD12-37DD0465FE3D}" destId="{6CE77834-9F30-4D83-8E41-5006C3FE3A4B}" srcOrd="1" destOrd="0" parTransId="{1BB797A3-0A4E-4125-AB59-5EC9F9751A16}" sibTransId="{4D44E25B-4804-47B7-8BBF-1E7C567BDB7C}"/>
    <dgm:cxn modelId="{D08B433A-E5F2-461E-82B9-660263040773}" type="presOf" srcId="{8EBBF38F-EE0C-4596-AD12-37DD0465FE3D}" destId="{50E6E1B9-53A2-43AB-B035-7C12A9A9D595}" srcOrd="1" destOrd="0" presId="urn:microsoft.com/office/officeart/2005/8/layout/orgChart1"/>
    <dgm:cxn modelId="{8FCB1266-0B6F-4BB4-B99F-2D738BEC227E}" srcId="{8EBBF38F-EE0C-4596-AD12-37DD0465FE3D}" destId="{04B93C1A-A5DE-453E-BB1B-E8DBBFE7A4DF}" srcOrd="0" destOrd="0" parTransId="{15BC9A3B-A0DA-4E93-811F-6AC288CFE046}" sibTransId="{5FB271CD-8B12-4244-B13C-5EB1BC507A08}"/>
    <dgm:cxn modelId="{4AF79F66-10B4-46CF-B0AC-95EE70336EDE}" type="presOf" srcId="{F18CB74A-78B4-4094-B19F-70A5D60BECD5}" destId="{F60E0B18-46BB-4A64-A95A-08D0C83707F6}" srcOrd="0" destOrd="0" presId="urn:microsoft.com/office/officeart/2005/8/layout/orgChart1"/>
    <dgm:cxn modelId="{B0F26B6A-11E5-4F34-92EE-1889D6ECD48E}" srcId="{8EBBF38F-EE0C-4596-AD12-37DD0465FE3D}" destId="{F18CB74A-78B4-4094-B19F-70A5D60BECD5}" srcOrd="2" destOrd="0" parTransId="{C9BCE1BD-3FE1-4917-A993-1DCE15B1F2F6}" sibTransId="{B6E41832-E36E-4BE1-9F5D-F07FF9C95388}"/>
    <dgm:cxn modelId="{280EE370-6AFC-4837-B66D-E36EF4754E75}" srcId="{23ECE4CB-AA76-4CD8-899B-879CE4AE2A11}" destId="{8EBBF38F-EE0C-4596-AD12-37DD0465FE3D}" srcOrd="0" destOrd="0" parTransId="{E86E5DB4-DBFA-45F5-8C0D-8AF1807B12C3}" sibTransId="{0D36236C-FF6F-4A3C-A7D8-5CF7841441C5}"/>
    <dgm:cxn modelId="{078D1072-74E7-4827-9360-F3842C6F9EA4}" type="presOf" srcId="{F18CB74A-78B4-4094-B19F-70A5D60BECD5}" destId="{E08C75CF-61A5-4FFA-952F-FBA2410B7349}" srcOrd="1" destOrd="0" presId="urn:microsoft.com/office/officeart/2005/8/layout/orgChart1"/>
    <dgm:cxn modelId="{C07AD154-CA3D-4771-B9A5-C66DC2265BCF}" type="presOf" srcId="{04B93C1A-A5DE-453E-BB1B-E8DBBFE7A4DF}" destId="{6FB1F47E-2277-4524-BF95-C1C24F3EB35E}" srcOrd="0" destOrd="0" presId="urn:microsoft.com/office/officeart/2005/8/layout/orgChart1"/>
    <dgm:cxn modelId="{CADA337D-A6DA-4EAF-9744-2846A997004F}" type="presOf" srcId="{8EBBF38F-EE0C-4596-AD12-37DD0465FE3D}" destId="{6D6C9ED9-082C-476D-86CB-73947CC47221}" srcOrd="0" destOrd="0" presId="urn:microsoft.com/office/officeart/2005/8/layout/orgChart1"/>
    <dgm:cxn modelId="{33D5EE7E-A1A2-4A9E-9B5E-E23E1A0B69AF}" type="presOf" srcId="{C9BCE1BD-3FE1-4917-A993-1DCE15B1F2F6}" destId="{C52DB4CA-6871-48C7-B6EE-C0BAAE014EBE}" srcOrd="0" destOrd="0" presId="urn:microsoft.com/office/officeart/2005/8/layout/orgChart1"/>
    <dgm:cxn modelId="{8D0459B7-FB14-4CB0-9F80-A7C59A51087B}" type="presOf" srcId="{23ECE4CB-AA76-4CD8-899B-879CE4AE2A11}" destId="{1AB16738-8F1D-4F3D-AB67-9ACBAE11DE3B}" srcOrd="0" destOrd="0" presId="urn:microsoft.com/office/officeart/2005/8/layout/orgChart1"/>
    <dgm:cxn modelId="{4351EBD7-2C0C-4C87-BA24-6D37578E020D}" type="presOf" srcId="{15BC9A3B-A0DA-4E93-811F-6AC288CFE046}" destId="{878717D6-35B4-4DC3-9340-4498598851E8}" srcOrd="0" destOrd="0" presId="urn:microsoft.com/office/officeart/2005/8/layout/orgChart1"/>
    <dgm:cxn modelId="{2A762CFE-E47F-4C20-8975-179D3AA8948E}" type="presOf" srcId="{04B93C1A-A5DE-453E-BB1B-E8DBBFE7A4DF}" destId="{66648182-9D91-47FF-B45F-9A6CA2D53096}" srcOrd="1" destOrd="0" presId="urn:microsoft.com/office/officeart/2005/8/layout/orgChart1"/>
    <dgm:cxn modelId="{0D3FEAD2-6009-4797-8CD3-EBA321A181A3}" type="presParOf" srcId="{1AB16738-8F1D-4F3D-AB67-9ACBAE11DE3B}" destId="{6CB3DA7F-39A0-43CB-832E-285D2CE7E33F}" srcOrd="0" destOrd="0" presId="urn:microsoft.com/office/officeart/2005/8/layout/orgChart1"/>
    <dgm:cxn modelId="{C5DA573D-1AE9-4CF3-970C-6D3C9BBDD96B}" type="presParOf" srcId="{6CB3DA7F-39A0-43CB-832E-285D2CE7E33F}" destId="{8B8F2D02-1A3E-489F-82FE-1025CBEFE123}" srcOrd="0" destOrd="0" presId="urn:microsoft.com/office/officeart/2005/8/layout/orgChart1"/>
    <dgm:cxn modelId="{38FF0DC2-DA1B-43AE-8E40-462CBB887989}" type="presParOf" srcId="{8B8F2D02-1A3E-489F-82FE-1025CBEFE123}" destId="{6D6C9ED9-082C-476D-86CB-73947CC47221}" srcOrd="0" destOrd="0" presId="urn:microsoft.com/office/officeart/2005/8/layout/orgChart1"/>
    <dgm:cxn modelId="{5C8CA181-4721-461A-A970-6E3812956109}" type="presParOf" srcId="{8B8F2D02-1A3E-489F-82FE-1025CBEFE123}" destId="{50E6E1B9-53A2-43AB-B035-7C12A9A9D595}" srcOrd="1" destOrd="0" presId="urn:microsoft.com/office/officeart/2005/8/layout/orgChart1"/>
    <dgm:cxn modelId="{7A1BDAD4-6EE9-4FF7-88C4-0D21D3972230}" type="presParOf" srcId="{6CB3DA7F-39A0-43CB-832E-285D2CE7E33F}" destId="{DB846DA4-3C28-47C2-A4BD-2EFE1ABF65F1}" srcOrd="1" destOrd="0" presId="urn:microsoft.com/office/officeart/2005/8/layout/orgChart1"/>
    <dgm:cxn modelId="{EED8404B-0663-40B7-BA2A-800117063815}" type="presParOf" srcId="{DB846DA4-3C28-47C2-A4BD-2EFE1ABF65F1}" destId="{878717D6-35B4-4DC3-9340-4498598851E8}" srcOrd="0" destOrd="0" presId="urn:microsoft.com/office/officeart/2005/8/layout/orgChart1"/>
    <dgm:cxn modelId="{9C995AA0-9DBD-40CF-B35B-BB54B7AAFE91}" type="presParOf" srcId="{DB846DA4-3C28-47C2-A4BD-2EFE1ABF65F1}" destId="{2D89EF35-415B-453C-A064-27B2B71E566C}" srcOrd="1" destOrd="0" presId="urn:microsoft.com/office/officeart/2005/8/layout/orgChart1"/>
    <dgm:cxn modelId="{0A268EC2-DF4E-4AC8-8967-A6D00D7E9DDD}" type="presParOf" srcId="{2D89EF35-415B-453C-A064-27B2B71E566C}" destId="{702D34EC-B3A9-4430-A642-BF05209E1B37}" srcOrd="0" destOrd="0" presId="urn:microsoft.com/office/officeart/2005/8/layout/orgChart1"/>
    <dgm:cxn modelId="{BC40EC93-DC53-4E97-AD3B-F97EE45C8F0A}" type="presParOf" srcId="{702D34EC-B3A9-4430-A642-BF05209E1B37}" destId="{6FB1F47E-2277-4524-BF95-C1C24F3EB35E}" srcOrd="0" destOrd="0" presId="urn:microsoft.com/office/officeart/2005/8/layout/orgChart1"/>
    <dgm:cxn modelId="{AD481916-7E5C-401D-B1D9-0427187C6BEC}" type="presParOf" srcId="{702D34EC-B3A9-4430-A642-BF05209E1B37}" destId="{66648182-9D91-47FF-B45F-9A6CA2D53096}" srcOrd="1" destOrd="0" presId="urn:microsoft.com/office/officeart/2005/8/layout/orgChart1"/>
    <dgm:cxn modelId="{EE154446-21F4-4A05-824E-D71C7D1B8903}" type="presParOf" srcId="{2D89EF35-415B-453C-A064-27B2B71E566C}" destId="{6158BD70-2C38-462B-BE79-597DED9853A5}" srcOrd="1" destOrd="0" presId="urn:microsoft.com/office/officeart/2005/8/layout/orgChart1"/>
    <dgm:cxn modelId="{E1F350CF-7A0A-4D4E-8D4F-B2DF1EA9093B}" type="presParOf" srcId="{2D89EF35-415B-453C-A064-27B2B71E566C}" destId="{902FE57E-D840-42CA-A7AA-CD4ACE27595B}" srcOrd="2" destOrd="0" presId="urn:microsoft.com/office/officeart/2005/8/layout/orgChart1"/>
    <dgm:cxn modelId="{7725ECA8-972F-42D5-9448-0D93982EC46D}" type="presParOf" srcId="{DB846DA4-3C28-47C2-A4BD-2EFE1ABF65F1}" destId="{86C94A25-5205-4F8E-B091-5AB8C1D0AB3F}" srcOrd="2" destOrd="0" presId="urn:microsoft.com/office/officeart/2005/8/layout/orgChart1"/>
    <dgm:cxn modelId="{21F27F02-5DCE-4126-B2DE-42772E951B47}" type="presParOf" srcId="{DB846DA4-3C28-47C2-A4BD-2EFE1ABF65F1}" destId="{FB518BDE-BEC8-4E99-B23B-06B13D3326B7}" srcOrd="3" destOrd="0" presId="urn:microsoft.com/office/officeart/2005/8/layout/orgChart1"/>
    <dgm:cxn modelId="{DAEA188A-0D2C-4896-BFD9-7DC476C4811A}" type="presParOf" srcId="{FB518BDE-BEC8-4E99-B23B-06B13D3326B7}" destId="{B300D22C-5ECF-4050-A169-4260DD6B5618}" srcOrd="0" destOrd="0" presId="urn:microsoft.com/office/officeart/2005/8/layout/orgChart1"/>
    <dgm:cxn modelId="{BA8797CD-A64B-40D8-8E43-957F1E9A935B}" type="presParOf" srcId="{B300D22C-5ECF-4050-A169-4260DD6B5618}" destId="{C3F449C3-BA9C-4FD9-8948-EE52AC995A82}" srcOrd="0" destOrd="0" presId="urn:microsoft.com/office/officeart/2005/8/layout/orgChart1"/>
    <dgm:cxn modelId="{B0FCA876-85F9-4912-9BEE-819D7D0E05DF}" type="presParOf" srcId="{B300D22C-5ECF-4050-A169-4260DD6B5618}" destId="{871BAEAC-F5AA-46AF-A913-5413F4E08D86}" srcOrd="1" destOrd="0" presId="urn:microsoft.com/office/officeart/2005/8/layout/orgChart1"/>
    <dgm:cxn modelId="{4342511F-1BA5-46D5-8BD8-2911A924FF93}" type="presParOf" srcId="{FB518BDE-BEC8-4E99-B23B-06B13D3326B7}" destId="{3B7FE6CA-BF11-42BB-A539-6F8640C4D5B4}" srcOrd="1" destOrd="0" presId="urn:microsoft.com/office/officeart/2005/8/layout/orgChart1"/>
    <dgm:cxn modelId="{DD5EA1DB-E0A1-4E14-B1D2-A83CA761AC62}" type="presParOf" srcId="{FB518BDE-BEC8-4E99-B23B-06B13D3326B7}" destId="{8093BE5D-3433-4D74-8F26-95DCE1199C9C}" srcOrd="2" destOrd="0" presId="urn:microsoft.com/office/officeart/2005/8/layout/orgChart1"/>
    <dgm:cxn modelId="{C4434D00-8E16-4B6F-93C0-197C4FA9D057}" type="presParOf" srcId="{DB846DA4-3C28-47C2-A4BD-2EFE1ABF65F1}" destId="{C52DB4CA-6871-48C7-B6EE-C0BAAE014EBE}" srcOrd="4" destOrd="0" presId="urn:microsoft.com/office/officeart/2005/8/layout/orgChart1"/>
    <dgm:cxn modelId="{648ABFC4-3A94-444E-8933-05B4893B4B24}" type="presParOf" srcId="{DB846DA4-3C28-47C2-A4BD-2EFE1ABF65F1}" destId="{42906050-6ED1-4673-9DE5-A089DC34C0C4}" srcOrd="5" destOrd="0" presId="urn:microsoft.com/office/officeart/2005/8/layout/orgChart1"/>
    <dgm:cxn modelId="{7CFC15F0-CD97-4CB1-A65A-6D6E9EDD01C6}" type="presParOf" srcId="{42906050-6ED1-4673-9DE5-A089DC34C0C4}" destId="{38027399-492C-4755-974F-231A5BA8DF8A}" srcOrd="0" destOrd="0" presId="urn:microsoft.com/office/officeart/2005/8/layout/orgChart1"/>
    <dgm:cxn modelId="{179D746A-129F-45C1-BB8B-C71311F51C7F}" type="presParOf" srcId="{38027399-492C-4755-974F-231A5BA8DF8A}" destId="{F60E0B18-46BB-4A64-A95A-08D0C83707F6}" srcOrd="0" destOrd="0" presId="urn:microsoft.com/office/officeart/2005/8/layout/orgChart1"/>
    <dgm:cxn modelId="{6DF5C3C5-AC33-4A8C-9FD6-8B70F578C03A}" type="presParOf" srcId="{38027399-492C-4755-974F-231A5BA8DF8A}" destId="{E08C75CF-61A5-4FFA-952F-FBA2410B7349}" srcOrd="1" destOrd="0" presId="urn:microsoft.com/office/officeart/2005/8/layout/orgChart1"/>
    <dgm:cxn modelId="{1A02F6A9-2DE0-46A6-B6C4-D5E5CB72AF3F}" type="presParOf" srcId="{42906050-6ED1-4673-9DE5-A089DC34C0C4}" destId="{5C5FABB7-9135-4D20-B347-F8E416B39442}" srcOrd="1" destOrd="0" presId="urn:microsoft.com/office/officeart/2005/8/layout/orgChart1"/>
    <dgm:cxn modelId="{AE349DF1-1A85-42E1-B0DC-68B59379475C}" type="presParOf" srcId="{42906050-6ED1-4673-9DE5-A089DC34C0C4}" destId="{8CB90F1F-6DA7-4A5A-B643-4E9602C08024}" srcOrd="2" destOrd="0" presId="urn:microsoft.com/office/officeart/2005/8/layout/orgChart1"/>
    <dgm:cxn modelId="{A7E0E72D-9732-4B72-BAC0-6CE39AF88858}" type="presParOf" srcId="{6CB3DA7F-39A0-43CB-832E-285D2CE7E33F}" destId="{906668F1-5B5A-46D7-8FF0-11856E18BC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ECE4CB-AA76-4CD8-899B-879CE4AE2A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EBBF38F-EE0C-4596-AD12-37DD0465FE3D}">
      <dgm:prSet phldrT="[Text]" phldr="1"/>
      <dgm:spPr/>
      <dgm:t>
        <a:bodyPr/>
        <a:lstStyle/>
        <a:p>
          <a:endParaRPr lang="en-US"/>
        </a:p>
      </dgm:t>
    </dgm:pt>
    <dgm:pt modelId="{E86E5DB4-DBFA-45F5-8C0D-8AF1807B12C3}" type="parTrans" cxnId="{280EE370-6AFC-4837-B66D-E36EF4754E75}">
      <dgm:prSet/>
      <dgm:spPr/>
      <dgm:t>
        <a:bodyPr/>
        <a:lstStyle/>
        <a:p>
          <a:endParaRPr lang="en-US"/>
        </a:p>
      </dgm:t>
    </dgm:pt>
    <dgm:pt modelId="{0D36236C-FF6F-4A3C-A7D8-5CF7841441C5}" type="sibTrans" cxnId="{280EE370-6AFC-4837-B66D-E36EF4754E75}">
      <dgm:prSet/>
      <dgm:spPr/>
      <dgm:t>
        <a:bodyPr/>
        <a:lstStyle/>
        <a:p>
          <a:endParaRPr lang="en-US"/>
        </a:p>
      </dgm:t>
    </dgm:pt>
    <dgm:pt modelId="{04B93C1A-A5DE-453E-BB1B-E8DBBFE7A4DF}">
      <dgm:prSet phldrT="[Text]" phldr="1"/>
      <dgm:spPr/>
      <dgm:t>
        <a:bodyPr/>
        <a:lstStyle/>
        <a:p>
          <a:endParaRPr lang="en-US"/>
        </a:p>
      </dgm:t>
    </dgm:pt>
    <dgm:pt modelId="{15BC9A3B-A0DA-4E93-811F-6AC288CFE046}" type="parTrans" cxnId="{8FCB1266-0B6F-4BB4-B99F-2D738BEC227E}">
      <dgm:prSet/>
      <dgm:spPr/>
      <dgm:t>
        <a:bodyPr/>
        <a:lstStyle/>
        <a:p>
          <a:endParaRPr lang="en-US"/>
        </a:p>
      </dgm:t>
    </dgm:pt>
    <dgm:pt modelId="{5FB271CD-8B12-4244-B13C-5EB1BC507A08}" type="sibTrans" cxnId="{8FCB1266-0B6F-4BB4-B99F-2D738BEC227E}">
      <dgm:prSet/>
      <dgm:spPr/>
      <dgm:t>
        <a:bodyPr/>
        <a:lstStyle/>
        <a:p>
          <a:endParaRPr lang="en-US"/>
        </a:p>
      </dgm:t>
    </dgm:pt>
    <dgm:pt modelId="{6CE77834-9F30-4D83-8E41-5006C3FE3A4B}">
      <dgm:prSet phldrT="[Text]" phldr="1"/>
      <dgm:spPr/>
      <dgm:t>
        <a:bodyPr/>
        <a:lstStyle/>
        <a:p>
          <a:endParaRPr lang="en-US"/>
        </a:p>
      </dgm:t>
    </dgm:pt>
    <dgm:pt modelId="{1BB797A3-0A4E-4125-AB59-5EC9F9751A16}" type="parTrans" cxnId="{49B28B36-1C8D-4ED4-A835-D75CC0ED7A94}">
      <dgm:prSet/>
      <dgm:spPr/>
      <dgm:t>
        <a:bodyPr/>
        <a:lstStyle/>
        <a:p>
          <a:endParaRPr lang="en-US"/>
        </a:p>
      </dgm:t>
    </dgm:pt>
    <dgm:pt modelId="{4D44E25B-4804-47B7-8BBF-1E7C567BDB7C}" type="sibTrans" cxnId="{49B28B36-1C8D-4ED4-A835-D75CC0ED7A94}">
      <dgm:prSet/>
      <dgm:spPr/>
      <dgm:t>
        <a:bodyPr/>
        <a:lstStyle/>
        <a:p>
          <a:endParaRPr lang="en-US"/>
        </a:p>
      </dgm:t>
    </dgm:pt>
    <dgm:pt modelId="{F18CB74A-78B4-4094-B19F-70A5D60BECD5}">
      <dgm:prSet phldrT="[Text]" phldr="1"/>
      <dgm:spPr/>
      <dgm:t>
        <a:bodyPr/>
        <a:lstStyle/>
        <a:p>
          <a:endParaRPr lang="en-US"/>
        </a:p>
      </dgm:t>
    </dgm:pt>
    <dgm:pt modelId="{C9BCE1BD-3FE1-4917-A993-1DCE15B1F2F6}" type="parTrans" cxnId="{B0F26B6A-11E5-4F34-92EE-1889D6ECD48E}">
      <dgm:prSet/>
      <dgm:spPr/>
      <dgm:t>
        <a:bodyPr/>
        <a:lstStyle/>
        <a:p>
          <a:endParaRPr lang="en-US"/>
        </a:p>
      </dgm:t>
    </dgm:pt>
    <dgm:pt modelId="{B6E41832-E36E-4BE1-9F5D-F07FF9C95388}" type="sibTrans" cxnId="{B0F26B6A-11E5-4F34-92EE-1889D6ECD48E}">
      <dgm:prSet/>
      <dgm:spPr/>
      <dgm:t>
        <a:bodyPr/>
        <a:lstStyle/>
        <a:p>
          <a:endParaRPr lang="en-US"/>
        </a:p>
      </dgm:t>
    </dgm:pt>
    <dgm:pt modelId="{1AB16738-8F1D-4F3D-AB67-9ACBAE11DE3B}" type="pres">
      <dgm:prSet presAssocID="{23ECE4CB-AA76-4CD8-899B-879CE4AE2A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B3DA7F-39A0-43CB-832E-285D2CE7E33F}" type="pres">
      <dgm:prSet presAssocID="{8EBBF38F-EE0C-4596-AD12-37DD0465FE3D}" presName="hierRoot1" presStyleCnt="0">
        <dgm:presLayoutVars>
          <dgm:hierBranch val="init"/>
        </dgm:presLayoutVars>
      </dgm:prSet>
      <dgm:spPr/>
    </dgm:pt>
    <dgm:pt modelId="{8B8F2D02-1A3E-489F-82FE-1025CBEFE123}" type="pres">
      <dgm:prSet presAssocID="{8EBBF38F-EE0C-4596-AD12-37DD0465FE3D}" presName="rootComposite1" presStyleCnt="0"/>
      <dgm:spPr/>
    </dgm:pt>
    <dgm:pt modelId="{6D6C9ED9-082C-476D-86CB-73947CC47221}" type="pres">
      <dgm:prSet presAssocID="{8EBBF38F-EE0C-4596-AD12-37DD0465FE3D}" presName="rootText1" presStyleLbl="node0" presStyleIdx="0" presStyleCnt="1">
        <dgm:presLayoutVars>
          <dgm:chPref val="3"/>
        </dgm:presLayoutVars>
      </dgm:prSet>
      <dgm:spPr/>
    </dgm:pt>
    <dgm:pt modelId="{50E6E1B9-53A2-43AB-B035-7C12A9A9D595}" type="pres">
      <dgm:prSet presAssocID="{8EBBF38F-EE0C-4596-AD12-37DD0465FE3D}" presName="rootConnector1" presStyleLbl="node1" presStyleIdx="0" presStyleCnt="0"/>
      <dgm:spPr/>
    </dgm:pt>
    <dgm:pt modelId="{DB846DA4-3C28-47C2-A4BD-2EFE1ABF65F1}" type="pres">
      <dgm:prSet presAssocID="{8EBBF38F-EE0C-4596-AD12-37DD0465FE3D}" presName="hierChild2" presStyleCnt="0"/>
      <dgm:spPr/>
    </dgm:pt>
    <dgm:pt modelId="{878717D6-35B4-4DC3-9340-4498598851E8}" type="pres">
      <dgm:prSet presAssocID="{15BC9A3B-A0DA-4E93-811F-6AC288CFE046}" presName="Name37" presStyleLbl="parChTrans1D2" presStyleIdx="0" presStyleCnt="3"/>
      <dgm:spPr/>
    </dgm:pt>
    <dgm:pt modelId="{2D89EF35-415B-453C-A064-27B2B71E566C}" type="pres">
      <dgm:prSet presAssocID="{04B93C1A-A5DE-453E-BB1B-E8DBBFE7A4DF}" presName="hierRoot2" presStyleCnt="0">
        <dgm:presLayoutVars>
          <dgm:hierBranch val="init"/>
        </dgm:presLayoutVars>
      </dgm:prSet>
      <dgm:spPr/>
    </dgm:pt>
    <dgm:pt modelId="{702D34EC-B3A9-4430-A642-BF05209E1B37}" type="pres">
      <dgm:prSet presAssocID="{04B93C1A-A5DE-453E-BB1B-E8DBBFE7A4DF}" presName="rootComposite" presStyleCnt="0"/>
      <dgm:spPr/>
    </dgm:pt>
    <dgm:pt modelId="{6FB1F47E-2277-4524-BF95-C1C24F3EB35E}" type="pres">
      <dgm:prSet presAssocID="{04B93C1A-A5DE-453E-BB1B-E8DBBFE7A4DF}" presName="rootText" presStyleLbl="node2" presStyleIdx="0" presStyleCnt="3">
        <dgm:presLayoutVars>
          <dgm:chPref val="3"/>
        </dgm:presLayoutVars>
      </dgm:prSet>
      <dgm:spPr/>
    </dgm:pt>
    <dgm:pt modelId="{66648182-9D91-47FF-B45F-9A6CA2D53096}" type="pres">
      <dgm:prSet presAssocID="{04B93C1A-A5DE-453E-BB1B-E8DBBFE7A4DF}" presName="rootConnector" presStyleLbl="node2" presStyleIdx="0" presStyleCnt="3"/>
      <dgm:spPr/>
    </dgm:pt>
    <dgm:pt modelId="{6158BD70-2C38-462B-BE79-597DED9853A5}" type="pres">
      <dgm:prSet presAssocID="{04B93C1A-A5DE-453E-BB1B-E8DBBFE7A4DF}" presName="hierChild4" presStyleCnt="0"/>
      <dgm:spPr/>
    </dgm:pt>
    <dgm:pt modelId="{902FE57E-D840-42CA-A7AA-CD4ACE27595B}" type="pres">
      <dgm:prSet presAssocID="{04B93C1A-A5DE-453E-BB1B-E8DBBFE7A4DF}" presName="hierChild5" presStyleCnt="0"/>
      <dgm:spPr/>
    </dgm:pt>
    <dgm:pt modelId="{86C94A25-5205-4F8E-B091-5AB8C1D0AB3F}" type="pres">
      <dgm:prSet presAssocID="{1BB797A3-0A4E-4125-AB59-5EC9F9751A16}" presName="Name37" presStyleLbl="parChTrans1D2" presStyleIdx="1" presStyleCnt="3"/>
      <dgm:spPr/>
    </dgm:pt>
    <dgm:pt modelId="{FB518BDE-BEC8-4E99-B23B-06B13D3326B7}" type="pres">
      <dgm:prSet presAssocID="{6CE77834-9F30-4D83-8E41-5006C3FE3A4B}" presName="hierRoot2" presStyleCnt="0">
        <dgm:presLayoutVars>
          <dgm:hierBranch val="init"/>
        </dgm:presLayoutVars>
      </dgm:prSet>
      <dgm:spPr/>
    </dgm:pt>
    <dgm:pt modelId="{B300D22C-5ECF-4050-A169-4260DD6B5618}" type="pres">
      <dgm:prSet presAssocID="{6CE77834-9F30-4D83-8E41-5006C3FE3A4B}" presName="rootComposite" presStyleCnt="0"/>
      <dgm:spPr/>
    </dgm:pt>
    <dgm:pt modelId="{C3F449C3-BA9C-4FD9-8948-EE52AC995A82}" type="pres">
      <dgm:prSet presAssocID="{6CE77834-9F30-4D83-8E41-5006C3FE3A4B}" presName="rootText" presStyleLbl="node2" presStyleIdx="1" presStyleCnt="3">
        <dgm:presLayoutVars>
          <dgm:chPref val="3"/>
        </dgm:presLayoutVars>
      </dgm:prSet>
      <dgm:spPr/>
    </dgm:pt>
    <dgm:pt modelId="{871BAEAC-F5AA-46AF-A913-5413F4E08D86}" type="pres">
      <dgm:prSet presAssocID="{6CE77834-9F30-4D83-8E41-5006C3FE3A4B}" presName="rootConnector" presStyleLbl="node2" presStyleIdx="1" presStyleCnt="3"/>
      <dgm:spPr/>
    </dgm:pt>
    <dgm:pt modelId="{3B7FE6CA-BF11-42BB-A539-6F8640C4D5B4}" type="pres">
      <dgm:prSet presAssocID="{6CE77834-9F30-4D83-8E41-5006C3FE3A4B}" presName="hierChild4" presStyleCnt="0"/>
      <dgm:spPr/>
    </dgm:pt>
    <dgm:pt modelId="{8093BE5D-3433-4D74-8F26-95DCE1199C9C}" type="pres">
      <dgm:prSet presAssocID="{6CE77834-9F30-4D83-8E41-5006C3FE3A4B}" presName="hierChild5" presStyleCnt="0"/>
      <dgm:spPr/>
    </dgm:pt>
    <dgm:pt modelId="{C52DB4CA-6871-48C7-B6EE-C0BAAE014EBE}" type="pres">
      <dgm:prSet presAssocID="{C9BCE1BD-3FE1-4917-A993-1DCE15B1F2F6}" presName="Name37" presStyleLbl="parChTrans1D2" presStyleIdx="2" presStyleCnt="3"/>
      <dgm:spPr/>
    </dgm:pt>
    <dgm:pt modelId="{42906050-6ED1-4673-9DE5-A089DC34C0C4}" type="pres">
      <dgm:prSet presAssocID="{F18CB74A-78B4-4094-B19F-70A5D60BECD5}" presName="hierRoot2" presStyleCnt="0">
        <dgm:presLayoutVars>
          <dgm:hierBranch val="init"/>
        </dgm:presLayoutVars>
      </dgm:prSet>
      <dgm:spPr/>
    </dgm:pt>
    <dgm:pt modelId="{38027399-492C-4755-974F-231A5BA8DF8A}" type="pres">
      <dgm:prSet presAssocID="{F18CB74A-78B4-4094-B19F-70A5D60BECD5}" presName="rootComposite" presStyleCnt="0"/>
      <dgm:spPr/>
    </dgm:pt>
    <dgm:pt modelId="{F60E0B18-46BB-4A64-A95A-08D0C83707F6}" type="pres">
      <dgm:prSet presAssocID="{F18CB74A-78B4-4094-B19F-70A5D60BECD5}" presName="rootText" presStyleLbl="node2" presStyleIdx="2" presStyleCnt="3">
        <dgm:presLayoutVars>
          <dgm:chPref val="3"/>
        </dgm:presLayoutVars>
      </dgm:prSet>
      <dgm:spPr/>
    </dgm:pt>
    <dgm:pt modelId="{E08C75CF-61A5-4FFA-952F-FBA2410B7349}" type="pres">
      <dgm:prSet presAssocID="{F18CB74A-78B4-4094-B19F-70A5D60BECD5}" presName="rootConnector" presStyleLbl="node2" presStyleIdx="2" presStyleCnt="3"/>
      <dgm:spPr/>
    </dgm:pt>
    <dgm:pt modelId="{5C5FABB7-9135-4D20-B347-F8E416B39442}" type="pres">
      <dgm:prSet presAssocID="{F18CB74A-78B4-4094-B19F-70A5D60BECD5}" presName="hierChild4" presStyleCnt="0"/>
      <dgm:spPr/>
    </dgm:pt>
    <dgm:pt modelId="{8CB90F1F-6DA7-4A5A-B643-4E9602C08024}" type="pres">
      <dgm:prSet presAssocID="{F18CB74A-78B4-4094-B19F-70A5D60BECD5}" presName="hierChild5" presStyleCnt="0"/>
      <dgm:spPr/>
    </dgm:pt>
    <dgm:pt modelId="{906668F1-5B5A-46D7-8FF0-11856E18BCA9}" type="pres">
      <dgm:prSet presAssocID="{8EBBF38F-EE0C-4596-AD12-37DD0465FE3D}" presName="hierChild3" presStyleCnt="0"/>
      <dgm:spPr/>
    </dgm:pt>
  </dgm:ptLst>
  <dgm:cxnLst>
    <dgm:cxn modelId="{A366531B-4585-453A-BB02-6994CF3876D5}" type="presOf" srcId="{6CE77834-9F30-4D83-8E41-5006C3FE3A4B}" destId="{C3F449C3-BA9C-4FD9-8948-EE52AC995A82}" srcOrd="0" destOrd="0" presId="urn:microsoft.com/office/officeart/2005/8/layout/orgChart1"/>
    <dgm:cxn modelId="{36F0771B-FBAB-40A9-994C-E0317B2A22B8}" type="presOf" srcId="{1BB797A3-0A4E-4125-AB59-5EC9F9751A16}" destId="{86C94A25-5205-4F8E-B091-5AB8C1D0AB3F}" srcOrd="0" destOrd="0" presId="urn:microsoft.com/office/officeart/2005/8/layout/orgChart1"/>
    <dgm:cxn modelId="{415C2432-A394-4EB6-AD5E-084C97AD8E6C}" type="presOf" srcId="{6CE77834-9F30-4D83-8E41-5006C3FE3A4B}" destId="{871BAEAC-F5AA-46AF-A913-5413F4E08D86}" srcOrd="1" destOrd="0" presId="urn:microsoft.com/office/officeart/2005/8/layout/orgChart1"/>
    <dgm:cxn modelId="{49B28B36-1C8D-4ED4-A835-D75CC0ED7A94}" srcId="{8EBBF38F-EE0C-4596-AD12-37DD0465FE3D}" destId="{6CE77834-9F30-4D83-8E41-5006C3FE3A4B}" srcOrd="1" destOrd="0" parTransId="{1BB797A3-0A4E-4125-AB59-5EC9F9751A16}" sibTransId="{4D44E25B-4804-47B7-8BBF-1E7C567BDB7C}"/>
    <dgm:cxn modelId="{D08B433A-E5F2-461E-82B9-660263040773}" type="presOf" srcId="{8EBBF38F-EE0C-4596-AD12-37DD0465FE3D}" destId="{50E6E1B9-53A2-43AB-B035-7C12A9A9D595}" srcOrd="1" destOrd="0" presId="urn:microsoft.com/office/officeart/2005/8/layout/orgChart1"/>
    <dgm:cxn modelId="{8FCB1266-0B6F-4BB4-B99F-2D738BEC227E}" srcId="{8EBBF38F-EE0C-4596-AD12-37DD0465FE3D}" destId="{04B93C1A-A5DE-453E-BB1B-E8DBBFE7A4DF}" srcOrd="0" destOrd="0" parTransId="{15BC9A3B-A0DA-4E93-811F-6AC288CFE046}" sibTransId="{5FB271CD-8B12-4244-B13C-5EB1BC507A08}"/>
    <dgm:cxn modelId="{4AF79F66-10B4-46CF-B0AC-95EE70336EDE}" type="presOf" srcId="{F18CB74A-78B4-4094-B19F-70A5D60BECD5}" destId="{F60E0B18-46BB-4A64-A95A-08D0C83707F6}" srcOrd="0" destOrd="0" presId="urn:microsoft.com/office/officeart/2005/8/layout/orgChart1"/>
    <dgm:cxn modelId="{B0F26B6A-11E5-4F34-92EE-1889D6ECD48E}" srcId="{8EBBF38F-EE0C-4596-AD12-37DD0465FE3D}" destId="{F18CB74A-78B4-4094-B19F-70A5D60BECD5}" srcOrd="2" destOrd="0" parTransId="{C9BCE1BD-3FE1-4917-A993-1DCE15B1F2F6}" sibTransId="{B6E41832-E36E-4BE1-9F5D-F07FF9C95388}"/>
    <dgm:cxn modelId="{280EE370-6AFC-4837-B66D-E36EF4754E75}" srcId="{23ECE4CB-AA76-4CD8-899B-879CE4AE2A11}" destId="{8EBBF38F-EE0C-4596-AD12-37DD0465FE3D}" srcOrd="0" destOrd="0" parTransId="{E86E5DB4-DBFA-45F5-8C0D-8AF1807B12C3}" sibTransId="{0D36236C-FF6F-4A3C-A7D8-5CF7841441C5}"/>
    <dgm:cxn modelId="{078D1072-74E7-4827-9360-F3842C6F9EA4}" type="presOf" srcId="{F18CB74A-78B4-4094-B19F-70A5D60BECD5}" destId="{E08C75CF-61A5-4FFA-952F-FBA2410B7349}" srcOrd="1" destOrd="0" presId="urn:microsoft.com/office/officeart/2005/8/layout/orgChart1"/>
    <dgm:cxn modelId="{C07AD154-CA3D-4771-B9A5-C66DC2265BCF}" type="presOf" srcId="{04B93C1A-A5DE-453E-BB1B-E8DBBFE7A4DF}" destId="{6FB1F47E-2277-4524-BF95-C1C24F3EB35E}" srcOrd="0" destOrd="0" presId="urn:microsoft.com/office/officeart/2005/8/layout/orgChart1"/>
    <dgm:cxn modelId="{CADA337D-A6DA-4EAF-9744-2846A997004F}" type="presOf" srcId="{8EBBF38F-EE0C-4596-AD12-37DD0465FE3D}" destId="{6D6C9ED9-082C-476D-86CB-73947CC47221}" srcOrd="0" destOrd="0" presId="urn:microsoft.com/office/officeart/2005/8/layout/orgChart1"/>
    <dgm:cxn modelId="{33D5EE7E-A1A2-4A9E-9B5E-E23E1A0B69AF}" type="presOf" srcId="{C9BCE1BD-3FE1-4917-A993-1DCE15B1F2F6}" destId="{C52DB4CA-6871-48C7-B6EE-C0BAAE014EBE}" srcOrd="0" destOrd="0" presId="urn:microsoft.com/office/officeart/2005/8/layout/orgChart1"/>
    <dgm:cxn modelId="{8D0459B7-FB14-4CB0-9F80-A7C59A51087B}" type="presOf" srcId="{23ECE4CB-AA76-4CD8-899B-879CE4AE2A11}" destId="{1AB16738-8F1D-4F3D-AB67-9ACBAE11DE3B}" srcOrd="0" destOrd="0" presId="urn:microsoft.com/office/officeart/2005/8/layout/orgChart1"/>
    <dgm:cxn modelId="{4351EBD7-2C0C-4C87-BA24-6D37578E020D}" type="presOf" srcId="{15BC9A3B-A0DA-4E93-811F-6AC288CFE046}" destId="{878717D6-35B4-4DC3-9340-4498598851E8}" srcOrd="0" destOrd="0" presId="urn:microsoft.com/office/officeart/2005/8/layout/orgChart1"/>
    <dgm:cxn modelId="{2A762CFE-E47F-4C20-8975-179D3AA8948E}" type="presOf" srcId="{04B93C1A-A5DE-453E-BB1B-E8DBBFE7A4DF}" destId="{66648182-9D91-47FF-B45F-9A6CA2D53096}" srcOrd="1" destOrd="0" presId="urn:microsoft.com/office/officeart/2005/8/layout/orgChart1"/>
    <dgm:cxn modelId="{0D3FEAD2-6009-4797-8CD3-EBA321A181A3}" type="presParOf" srcId="{1AB16738-8F1D-4F3D-AB67-9ACBAE11DE3B}" destId="{6CB3DA7F-39A0-43CB-832E-285D2CE7E33F}" srcOrd="0" destOrd="0" presId="urn:microsoft.com/office/officeart/2005/8/layout/orgChart1"/>
    <dgm:cxn modelId="{C5DA573D-1AE9-4CF3-970C-6D3C9BBDD96B}" type="presParOf" srcId="{6CB3DA7F-39A0-43CB-832E-285D2CE7E33F}" destId="{8B8F2D02-1A3E-489F-82FE-1025CBEFE123}" srcOrd="0" destOrd="0" presId="urn:microsoft.com/office/officeart/2005/8/layout/orgChart1"/>
    <dgm:cxn modelId="{38FF0DC2-DA1B-43AE-8E40-462CBB887989}" type="presParOf" srcId="{8B8F2D02-1A3E-489F-82FE-1025CBEFE123}" destId="{6D6C9ED9-082C-476D-86CB-73947CC47221}" srcOrd="0" destOrd="0" presId="urn:microsoft.com/office/officeart/2005/8/layout/orgChart1"/>
    <dgm:cxn modelId="{5C8CA181-4721-461A-A970-6E3812956109}" type="presParOf" srcId="{8B8F2D02-1A3E-489F-82FE-1025CBEFE123}" destId="{50E6E1B9-53A2-43AB-B035-7C12A9A9D595}" srcOrd="1" destOrd="0" presId="urn:microsoft.com/office/officeart/2005/8/layout/orgChart1"/>
    <dgm:cxn modelId="{7A1BDAD4-6EE9-4FF7-88C4-0D21D3972230}" type="presParOf" srcId="{6CB3DA7F-39A0-43CB-832E-285D2CE7E33F}" destId="{DB846DA4-3C28-47C2-A4BD-2EFE1ABF65F1}" srcOrd="1" destOrd="0" presId="urn:microsoft.com/office/officeart/2005/8/layout/orgChart1"/>
    <dgm:cxn modelId="{EED8404B-0663-40B7-BA2A-800117063815}" type="presParOf" srcId="{DB846DA4-3C28-47C2-A4BD-2EFE1ABF65F1}" destId="{878717D6-35B4-4DC3-9340-4498598851E8}" srcOrd="0" destOrd="0" presId="urn:microsoft.com/office/officeart/2005/8/layout/orgChart1"/>
    <dgm:cxn modelId="{9C995AA0-9DBD-40CF-B35B-BB54B7AAFE91}" type="presParOf" srcId="{DB846DA4-3C28-47C2-A4BD-2EFE1ABF65F1}" destId="{2D89EF35-415B-453C-A064-27B2B71E566C}" srcOrd="1" destOrd="0" presId="urn:microsoft.com/office/officeart/2005/8/layout/orgChart1"/>
    <dgm:cxn modelId="{0A268EC2-DF4E-4AC8-8967-A6D00D7E9DDD}" type="presParOf" srcId="{2D89EF35-415B-453C-A064-27B2B71E566C}" destId="{702D34EC-B3A9-4430-A642-BF05209E1B37}" srcOrd="0" destOrd="0" presId="urn:microsoft.com/office/officeart/2005/8/layout/orgChart1"/>
    <dgm:cxn modelId="{BC40EC93-DC53-4E97-AD3B-F97EE45C8F0A}" type="presParOf" srcId="{702D34EC-B3A9-4430-A642-BF05209E1B37}" destId="{6FB1F47E-2277-4524-BF95-C1C24F3EB35E}" srcOrd="0" destOrd="0" presId="urn:microsoft.com/office/officeart/2005/8/layout/orgChart1"/>
    <dgm:cxn modelId="{AD481916-7E5C-401D-B1D9-0427187C6BEC}" type="presParOf" srcId="{702D34EC-B3A9-4430-A642-BF05209E1B37}" destId="{66648182-9D91-47FF-B45F-9A6CA2D53096}" srcOrd="1" destOrd="0" presId="urn:microsoft.com/office/officeart/2005/8/layout/orgChart1"/>
    <dgm:cxn modelId="{EE154446-21F4-4A05-824E-D71C7D1B8903}" type="presParOf" srcId="{2D89EF35-415B-453C-A064-27B2B71E566C}" destId="{6158BD70-2C38-462B-BE79-597DED9853A5}" srcOrd="1" destOrd="0" presId="urn:microsoft.com/office/officeart/2005/8/layout/orgChart1"/>
    <dgm:cxn modelId="{E1F350CF-7A0A-4D4E-8D4F-B2DF1EA9093B}" type="presParOf" srcId="{2D89EF35-415B-453C-A064-27B2B71E566C}" destId="{902FE57E-D840-42CA-A7AA-CD4ACE27595B}" srcOrd="2" destOrd="0" presId="urn:microsoft.com/office/officeart/2005/8/layout/orgChart1"/>
    <dgm:cxn modelId="{7725ECA8-972F-42D5-9448-0D93982EC46D}" type="presParOf" srcId="{DB846DA4-3C28-47C2-A4BD-2EFE1ABF65F1}" destId="{86C94A25-5205-4F8E-B091-5AB8C1D0AB3F}" srcOrd="2" destOrd="0" presId="urn:microsoft.com/office/officeart/2005/8/layout/orgChart1"/>
    <dgm:cxn modelId="{21F27F02-5DCE-4126-B2DE-42772E951B47}" type="presParOf" srcId="{DB846DA4-3C28-47C2-A4BD-2EFE1ABF65F1}" destId="{FB518BDE-BEC8-4E99-B23B-06B13D3326B7}" srcOrd="3" destOrd="0" presId="urn:microsoft.com/office/officeart/2005/8/layout/orgChart1"/>
    <dgm:cxn modelId="{DAEA188A-0D2C-4896-BFD9-7DC476C4811A}" type="presParOf" srcId="{FB518BDE-BEC8-4E99-B23B-06B13D3326B7}" destId="{B300D22C-5ECF-4050-A169-4260DD6B5618}" srcOrd="0" destOrd="0" presId="urn:microsoft.com/office/officeart/2005/8/layout/orgChart1"/>
    <dgm:cxn modelId="{BA8797CD-A64B-40D8-8E43-957F1E9A935B}" type="presParOf" srcId="{B300D22C-5ECF-4050-A169-4260DD6B5618}" destId="{C3F449C3-BA9C-4FD9-8948-EE52AC995A82}" srcOrd="0" destOrd="0" presId="urn:microsoft.com/office/officeart/2005/8/layout/orgChart1"/>
    <dgm:cxn modelId="{B0FCA876-85F9-4912-9BEE-819D7D0E05DF}" type="presParOf" srcId="{B300D22C-5ECF-4050-A169-4260DD6B5618}" destId="{871BAEAC-F5AA-46AF-A913-5413F4E08D86}" srcOrd="1" destOrd="0" presId="urn:microsoft.com/office/officeart/2005/8/layout/orgChart1"/>
    <dgm:cxn modelId="{4342511F-1BA5-46D5-8BD8-2911A924FF93}" type="presParOf" srcId="{FB518BDE-BEC8-4E99-B23B-06B13D3326B7}" destId="{3B7FE6CA-BF11-42BB-A539-6F8640C4D5B4}" srcOrd="1" destOrd="0" presId="urn:microsoft.com/office/officeart/2005/8/layout/orgChart1"/>
    <dgm:cxn modelId="{DD5EA1DB-E0A1-4E14-B1D2-A83CA761AC62}" type="presParOf" srcId="{FB518BDE-BEC8-4E99-B23B-06B13D3326B7}" destId="{8093BE5D-3433-4D74-8F26-95DCE1199C9C}" srcOrd="2" destOrd="0" presId="urn:microsoft.com/office/officeart/2005/8/layout/orgChart1"/>
    <dgm:cxn modelId="{C4434D00-8E16-4B6F-93C0-197C4FA9D057}" type="presParOf" srcId="{DB846DA4-3C28-47C2-A4BD-2EFE1ABF65F1}" destId="{C52DB4CA-6871-48C7-B6EE-C0BAAE014EBE}" srcOrd="4" destOrd="0" presId="urn:microsoft.com/office/officeart/2005/8/layout/orgChart1"/>
    <dgm:cxn modelId="{648ABFC4-3A94-444E-8933-05B4893B4B24}" type="presParOf" srcId="{DB846DA4-3C28-47C2-A4BD-2EFE1ABF65F1}" destId="{42906050-6ED1-4673-9DE5-A089DC34C0C4}" srcOrd="5" destOrd="0" presId="urn:microsoft.com/office/officeart/2005/8/layout/orgChart1"/>
    <dgm:cxn modelId="{7CFC15F0-CD97-4CB1-A65A-6D6E9EDD01C6}" type="presParOf" srcId="{42906050-6ED1-4673-9DE5-A089DC34C0C4}" destId="{38027399-492C-4755-974F-231A5BA8DF8A}" srcOrd="0" destOrd="0" presId="urn:microsoft.com/office/officeart/2005/8/layout/orgChart1"/>
    <dgm:cxn modelId="{179D746A-129F-45C1-BB8B-C71311F51C7F}" type="presParOf" srcId="{38027399-492C-4755-974F-231A5BA8DF8A}" destId="{F60E0B18-46BB-4A64-A95A-08D0C83707F6}" srcOrd="0" destOrd="0" presId="urn:microsoft.com/office/officeart/2005/8/layout/orgChart1"/>
    <dgm:cxn modelId="{6DF5C3C5-AC33-4A8C-9FD6-8B70F578C03A}" type="presParOf" srcId="{38027399-492C-4755-974F-231A5BA8DF8A}" destId="{E08C75CF-61A5-4FFA-952F-FBA2410B7349}" srcOrd="1" destOrd="0" presId="urn:microsoft.com/office/officeart/2005/8/layout/orgChart1"/>
    <dgm:cxn modelId="{1A02F6A9-2DE0-46A6-B6C4-D5E5CB72AF3F}" type="presParOf" srcId="{42906050-6ED1-4673-9DE5-A089DC34C0C4}" destId="{5C5FABB7-9135-4D20-B347-F8E416B39442}" srcOrd="1" destOrd="0" presId="urn:microsoft.com/office/officeart/2005/8/layout/orgChart1"/>
    <dgm:cxn modelId="{AE349DF1-1A85-42E1-B0DC-68B59379475C}" type="presParOf" srcId="{42906050-6ED1-4673-9DE5-A089DC34C0C4}" destId="{8CB90F1F-6DA7-4A5A-B643-4E9602C08024}" srcOrd="2" destOrd="0" presId="urn:microsoft.com/office/officeart/2005/8/layout/orgChart1"/>
    <dgm:cxn modelId="{A7E0E72D-9732-4B72-BAC0-6CE39AF88858}" type="presParOf" srcId="{6CB3DA7F-39A0-43CB-832E-285D2CE7E33F}" destId="{906668F1-5B5A-46D7-8FF0-11856E18BC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ECE4CB-AA76-4CD8-899B-879CE4AE2A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EBBF38F-EE0C-4596-AD12-37DD0465FE3D}">
      <dgm:prSet phldrT="[Text]" phldr="1"/>
      <dgm:spPr/>
      <dgm:t>
        <a:bodyPr/>
        <a:lstStyle/>
        <a:p>
          <a:endParaRPr lang="en-US"/>
        </a:p>
      </dgm:t>
    </dgm:pt>
    <dgm:pt modelId="{E86E5DB4-DBFA-45F5-8C0D-8AF1807B12C3}" type="parTrans" cxnId="{280EE370-6AFC-4837-B66D-E36EF4754E75}">
      <dgm:prSet/>
      <dgm:spPr/>
      <dgm:t>
        <a:bodyPr/>
        <a:lstStyle/>
        <a:p>
          <a:endParaRPr lang="en-US"/>
        </a:p>
      </dgm:t>
    </dgm:pt>
    <dgm:pt modelId="{0D36236C-FF6F-4A3C-A7D8-5CF7841441C5}" type="sibTrans" cxnId="{280EE370-6AFC-4837-B66D-E36EF4754E75}">
      <dgm:prSet/>
      <dgm:spPr/>
      <dgm:t>
        <a:bodyPr/>
        <a:lstStyle/>
        <a:p>
          <a:endParaRPr lang="en-US"/>
        </a:p>
      </dgm:t>
    </dgm:pt>
    <dgm:pt modelId="{04B93C1A-A5DE-453E-BB1B-E8DBBFE7A4DF}">
      <dgm:prSet phldrT="[Text]" phldr="1"/>
      <dgm:spPr/>
      <dgm:t>
        <a:bodyPr/>
        <a:lstStyle/>
        <a:p>
          <a:endParaRPr lang="en-US"/>
        </a:p>
      </dgm:t>
    </dgm:pt>
    <dgm:pt modelId="{15BC9A3B-A0DA-4E93-811F-6AC288CFE046}" type="parTrans" cxnId="{8FCB1266-0B6F-4BB4-B99F-2D738BEC227E}">
      <dgm:prSet/>
      <dgm:spPr/>
      <dgm:t>
        <a:bodyPr/>
        <a:lstStyle/>
        <a:p>
          <a:endParaRPr lang="en-US"/>
        </a:p>
      </dgm:t>
    </dgm:pt>
    <dgm:pt modelId="{5FB271CD-8B12-4244-B13C-5EB1BC507A08}" type="sibTrans" cxnId="{8FCB1266-0B6F-4BB4-B99F-2D738BEC227E}">
      <dgm:prSet/>
      <dgm:spPr/>
      <dgm:t>
        <a:bodyPr/>
        <a:lstStyle/>
        <a:p>
          <a:endParaRPr lang="en-US"/>
        </a:p>
      </dgm:t>
    </dgm:pt>
    <dgm:pt modelId="{6CE77834-9F30-4D83-8E41-5006C3FE3A4B}">
      <dgm:prSet phldrT="[Text]" phldr="1"/>
      <dgm:spPr/>
      <dgm:t>
        <a:bodyPr/>
        <a:lstStyle/>
        <a:p>
          <a:endParaRPr lang="en-US"/>
        </a:p>
      </dgm:t>
    </dgm:pt>
    <dgm:pt modelId="{1BB797A3-0A4E-4125-AB59-5EC9F9751A16}" type="parTrans" cxnId="{49B28B36-1C8D-4ED4-A835-D75CC0ED7A94}">
      <dgm:prSet/>
      <dgm:spPr/>
      <dgm:t>
        <a:bodyPr/>
        <a:lstStyle/>
        <a:p>
          <a:endParaRPr lang="en-US"/>
        </a:p>
      </dgm:t>
    </dgm:pt>
    <dgm:pt modelId="{4D44E25B-4804-47B7-8BBF-1E7C567BDB7C}" type="sibTrans" cxnId="{49B28B36-1C8D-4ED4-A835-D75CC0ED7A94}">
      <dgm:prSet/>
      <dgm:spPr/>
      <dgm:t>
        <a:bodyPr/>
        <a:lstStyle/>
        <a:p>
          <a:endParaRPr lang="en-US"/>
        </a:p>
      </dgm:t>
    </dgm:pt>
    <dgm:pt modelId="{F18CB74A-78B4-4094-B19F-70A5D60BECD5}">
      <dgm:prSet phldrT="[Text]" phldr="1"/>
      <dgm:spPr/>
      <dgm:t>
        <a:bodyPr/>
        <a:lstStyle/>
        <a:p>
          <a:endParaRPr lang="en-US"/>
        </a:p>
      </dgm:t>
    </dgm:pt>
    <dgm:pt modelId="{C9BCE1BD-3FE1-4917-A993-1DCE15B1F2F6}" type="parTrans" cxnId="{B0F26B6A-11E5-4F34-92EE-1889D6ECD48E}">
      <dgm:prSet/>
      <dgm:spPr/>
      <dgm:t>
        <a:bodyPr/>
        <a:lstStyle/>
        <a:p>
          <a:endParaRPr lang="en-US"/>
        </a:p>
      </dgm:t>
    </dgm:pt>
    <dgm:pt modelId="{B6E41832-E36E-4BE1-9F5D-F07FF9C95388}" type="sibTrans" cxnId="{B0F26B6A-11E5-4F34-92EE-1889D6ECD48E}">
      <dgm:prSet/>
      <dgm:spPr/>
      <dgm:t>
        <a:bodyPr/>
        <a:lstStyle/>
        <a:p>
          <a:endParaRPr lang="en-US"/>
        </a:p>
      </dgm:t>
    </dgm:pt>
    <dgm:pt modelId="{1AB16738-8F1D-4F3D-AB67-9ACBAE11DE3B}" type="pres">
      <dgm:prSet presAssocID="{23ECE4CB-AA76-4CD8-899B-879CE4AE2A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B3DA7F-39A0-43CB-832E-285D2CE7E33F}" type="pres">
      <dgm:prSet presAssocID="{8EBBF38F-EE0C-4596-AD12-37DD0465FE3D}" presName="hierRoot1" presStyleCnt="0">
        <dgm:presLayoutVars>
          <dgm:hierBranch val="init"/>
        </dgm:presLayoutVars>
      </dgm:prSet>
      <dgm:spPr/>
    </dgm:pt>
    <dgm:pt modelId="{8B8F2D02-1A3E-489F-82FE-1025CBEFE123}" type="pres">
      <dgm:prSet presAssocID="{8EBBF38F-EE0C-4596-AD12-37DD0465FE3D}" presName="rootComposite1" presStyleCnt="0"/>
      <dgm:spPr/>
    </dgm:pt>
    <dgm:pt modelId="{6D6C9ED9-082C-476D-86CB-73947CC47221}" type="pres">
      <dgm:prSet presAssocID="{8EBBF38F-EE0C-4596-AD12-37DD0465FE3D}" presName="rootText1" presStyleLbl="node0" presStyleIdx="0" presStyleCnt="1">
        <dgm:presLayoutVars>
          <dgm:chPref val="3"/>
        </dgm:presLayoutVars>
      </dgm:prSet>
      <dgm:spPr/>
    </dgm:pt>
    <dgm:pt modelId="{50E6E1B9-53A2-43AB-B035-7C12A9A9D595}" type="pres">
      <dgm:prSet presAssocID="{8EBBF38F-EE0C-4596-AD12-37DD0465FE3D}" presName="rootConnector1" presStyleLbl="node1" presStyleIdx="0" presStyleCnt="0"/>
      <dgm:spPr/>
    </dgm:pt>
    <dgm:pt modelId="{DB846DA4-3C28-47C2-A4BD-2EFE1ABF65F1}" type="pres">
      <dgm:prSet presAssocID="{8EBBF38F-EE0C-4596-AD12-37DD0465FE3D}" presName="hierChild2" presStyleCnt="0"/>
      <dgm:spPr/>
    </dgm:pt>
    <dgm:pt modelId="{878717D6-35B4-4DC3-9340-4498598851E8}" type="pres">
      <dgm:prSet presAssocID="{15BC9A3B-A0DA-4E93-811F-6AC288CFE046}" presName="Name37" presStyleLbl="parChTrans1D2" presStyleIdx="0" presStyleCnt="3"/>
      <dgm:spPr/>
    </dgm:pt>
    <dgm:pt modelId="{2D89EF35-415B-453C-A064-27B2B71E566C}" type="pres">
      <dgm:prSet presAssocID="{04B93C1A-A5DE-453E-BB1B-E8DBBFE7A4DF}" presName="hierRoot2" presStyleCnt="0">
        <dgm:presLayoutVars>
          <dgm:hierBranch val="init"/>
        </dgm:presLayoutVars>
      </dgm:prSet>
      <dgm:spPr/>
    </dgm:pt>
    <dgm:pt modelId="{702D34EC-B3A9-4430-A642-BF05209E1B37}" type="pres">
      <dgm:prSet presAssocID="{04B93C1A-A5DE-453E-BB1B-E8DBBFE7A4DF}" presName="rootComposite" presStyleCnt="0"/>
      <dgm:spPr/>
    </dgm:pt>
    <dgm:pt modelId="{6FB1F47E-2277-4524-BF95-C1C24F3EB35E}" type="pres">
      <dgm:prSet presAssocID="{04B93C1A-A5DE-453E-BB1B-E8DBBFE7A4DF}" presName="rootText" presStyleLbl="node2" presStyleIdx="0" presStyleCnt="3">
        <dgm:presLayoutVars>
          <dgm:chPref val="3"/>
        </dgm:presLayoutVars>
      </dgm:prSet>
      <dgm:spPr/>
    </dgm:pt>
    <dgm:pt modelId="{66648182-9D91-47FF-B45F-9A6CA2D53096}" type="pres">
      <dgm:prSet presAssocID="{04B93C1A-A5DE-453E-BB1B-E8DBBFE7A4DF}" presName="rootConnector" presStyleLbl="node2" presStyleIdx="0" presStyleCnt="3"/>
      <dgm:spPr/>
    </dgm:pt>
    <dgm:pt modelId="{6158BD70-2C38-462B-BE79-597DED9853A5}" type="pres">
      <dgm:prSet presAssocID="{04B93C1A-A5DE-453E-BB1B-E8DBBFE7A4DF}" presName="hierChild4" presStyleCnt="0"/>
      <dgm:spPr/>
    </dgm:pt>
    <dgm:pt modelId="{902FE57E-D840-42CA-A7AA-CD4ACE27595B}" type="pres">
      <dgm:prSet presAssocID="{04B93C1A-A5DE-453E-BB1B-E8DBBFE7A4DF}" presName="hierChild5" presStyleCnt="0"/>
      <dgm:spPr/>
    </dgm:pt>
    <dgm:pt modelId="{86C94A25-5205-4F8E-B091-5AB8C1D0AB3F}" type="pres">
      <dgm:prSet presAssocID="{1BB797A3-0A4E-4125-AB59-5EC9F9751A16}" presName="Name37" presStyleLbl="parChTrans1D2" presStyleIdx="1" presStyleCnt="3"/>
      <dgm:spPr/>
    </dgm:pt>
    <dgm:pt modelId="{FB518BDE-BEC8-4E99-B23B-06B13D3326B7}" type="pres">
      <dgm:prSet presAssocID="{6CE77834-9F30-4D83-8E41-5006C3FE3A4B}" presName="hierRoot2" presStyleCnt="0">
        <dgm:presLayoutVars>
          <dgm:hierBranch val="init"/>
        </dgm:presLayoutVars>
      </dgm:prSet>
      <dgm:spPr/>
    </dgm:pt>
    <dgm:pt modelId="{B300D22C-5ECF-4050-A169-4260DD6B5618}" type="pres">
      <dgm:prSet presAssocID="{6CE77834-9F30-4D83-8E41-5006C3FE3A4B}" presName="rootComposite" presStyleCnt="0"/>
      <dgm:spPr/>
    </dgm:pt>
    <dgm:pt modelId="{C3F449C3-BA9C-4FD9-8948-EE52AC995A82}" type="pres">
      <dgm:prSet presAssocID="{6CE77834-9F30-4D83-8E41-5006C3FE3A4B}" presName="rootText" presStyleLbl="node2" presStyleIdx="1" presStyleCnt="3">
        <dgm:presLayoutVars>
          <dgm:chPref val="3"/>
        </dgm:presLayoutVars>
      </dgm:prSet>
      <dgm:spPr/>
    </dgm:pt>
    <dgm:pt modelId="{871BAEAC-F5AA-46AF-A913-5413F4E08D86}" type="pres">
      <dgm:prSet presAssocID="{6CE77834-9F30-4D83-8E41-5006C3FE3A4B}" presName="rootConnector" presStyleLbl="node2" presStyleIdx="1" presStyleCnt="3"/>
      <dgm:spPr/>
    </dgm:pt>
    <dgm:pt modelId="{3B7FE6CA-BF11-42BB-A539-6F8640C4D5B4}" type="pres">
      <dgm:prSet presAssocID="{6CE77834-9F30-4D83-8E41-5006C3FE3A4B}" presName="hierChild4" presStyleCnt="0"/>
      <dgm:spPr/>
    </dgm:pt>
    <dgm:pt modelId="{8093BE5D-3433-4D74-8F26-95DCE1199C9C}" type="pres">
      <dgm:prSet presAssocID="{6CE77834-9F30-4D83-8E41-5006C3FE3A4B}" presName="hierChild5" presStyleCnt="0"/>
      <dgm:spPr/>
    </dgm:pt>
    <dgm:pt modelId="{C52DB4CA-6871-48C7-B6EE-C0BAAE014EBE}" type="pres">
      <dgm:prSet presAssocID="{C9BCE1BD-3FE1-4917-A993-1DCE15B1F2F6}" presName="Name37" presStyleLbl="parChTrans1D2" presStyleIdx="2" presStyleCnt="3"/>
      <dgm:spPr/>
    </dgm:pt>
    <dgm:pt modelId="{42906050-6ED1-4673-9DE5-A089DC34C0C4}" type="pres">
      <dgm:prSet presAssocID="{F18CB74A-78B4-4094-B19F-70A5D60BECD5}" presName="hierRoot2" presStyleCnt="0">
        <dgm:presLayoutVars>
          <dgm:hierBranch val="init"/>
        </dgm:presLayoutVars>
      </dgm:prSet>
      <dgm:spPr/>
    </dgm:pt>
    <dgm:pt modelId="{38027399-492C-4755-974F-231A5BA8DF8A}" type="pres">
      <dgm:prSet presAssocID="{F18CB74A-78B4-4094-B19F-70A5D60BECD5}" presName="rootComposite" presStyleCnt="0"/>
      <dgm:spPr/>
    </dgm:pt>
    <dgm:pt modelId="{F60E0B18-46BB-4A64-A95A-08D0C83707F6}" type="pres">
      <dgm:prSet presAssocID="{F18CB74A-78B4-4094-B19F-70A5D60BECD5}" presName="rootText" presStyleLbl="node2" presStyleIdx="2" presStyleCnt="3">
        <dgm:presLayoutVars>
          <dgm:chPref val="3"/>
        </dgm:presLayoutVars>
      </dgm:prSet>
      <dgm:spPr/>
    </dgm:pt>
    <dgm:pt modelId="{E08C75CF-61A5-4FFA-952F-FBA2410B7349}" type="pres">
      <dgm:prSet presAssocID="{F18CB74A-78B4-4094-B19F-70A5D60BECD5}" presName="rootConnector" presStyleLbl="node2" presStyleIdx="2" presStyleCnt="3"/>
      <dgm:spPr/>
    </dgm:pt>
    <dgm:pt modelId="{5C5FABB7-9135-4D20-B347-F8E416B39442}" type="pres">
      <dgm:prSet presAssocID="{F18CB74A-78B4-4094-B19F-70A5D60BECD5}" presName="hierChild4" presStyleCnt="0"/>
      <dgm:spPr/>
    </dgm:pt>
    <dgm:pt modelId="{8CB90F1F-6DA7-4A5A-B643-4E9602C08024}" type="pres">
      <dgm:prSet presAssocID="{F18CB74A-78B4-4094-B19F-70A5D60BECD5}" presName="hierChild5" presStyleCnt="0"/>
      <dgm:spPr/>
    </dgm:pt>
    <dgm:pt modelId="{906668F1-5B5A-46D7-8FF0-11856E18BCA9}" type="pres">
      <dgm:prSet presAssocID="{8EBBF38F-EE0C-4596-AD12-37DD0465FE3D}" presName="hierChild3" presStyleCnt="0"/>
      <dgm:spPr/>
    </dgm:pt>
  </dgm:ptLst>
  <dgm:cxnLst>
    <dgm:cxn modelId="{A366531B-4585-453A-BB02-6994CF3876D5}" type="presOf" srcId="{6CE77834-9F30-4D83-8E41-5006C3FE3A4B}" destId="{C3F449C3-BA9C-4FD9-8948-EE52AC995A82}" srcOrd="0" destOrd="0" presId="urn:microsoft.com/office/officeart/2005/8/layout/orgChart1"/>
    <dgm:cxn modelId="{36F0771B-FBAB-40A9-994C-E0317B2A22B8}" type="presOf" srcId="{1BB797A3-0A4E-4125-AB59-5EC9F9751A16}" destId="{86C94A25-5205-4F8E-B091-5AB8C1D0AB3F}" srcOrd="0" destOrd="0" presId="urn:microsoft.com/office/officeart/2005/8/layout/orgChart1"/>
    <dgm:cxn modelId="{415C2432-A394-4EB6-AD5E-084C97AD8E6C}" type="presOf" srcId="{6CE77834-9F30-4D83-8E41-5006C3FE3A4B}" destId="{871BAEAC-F5AA-46AF-A913-5413F4E08D86}" srcOrd="1" destOrd="0" presId="urn:microsoft.com/office/officeart/2005/8/layout/orgChart1"/>
    <dgm:cxn modelId="{49B28B36-1C8D-4ED4-A835-D75CC0ED7A94}" srcId="{8EBBF38F-EE0C-4596-AD12-37DD0465FE3D}" destId="{6CE77834-9F30-4D83-8E41-5006C3FE3A4B}" srcOrd="1" destOrd="0" parTransId="{1BB797A3-0A4E-4125-AB59-5EC9F9751A16}" sibTransId="{4D44E25B-4804-47B7-8BBF-1E7C567BDB7C}"/>
    <dgm:cxn modelId="{D08B433A-E5F2-461E-82B9-660263040773}" type="presOf" srcId="{8EBBF38F-EE0C-4596-AD12-37DD0465FE3D}" destId="{50E6E1B9-53A2-43AB-B035-7C12A9A9D595}" srcOrd="1" destOrd="0" presId="urn:microsoft.com/office/officeart/2005/8/layout/orgChart1"/>
    <dgm:cxn modelId="{8FCB1266-0B6F-4BB4-B99F-2D738BEC227E}" srcId="{8EBBF38F-EE0C-4596-AD12-37DD0465FE3D}" destId="{04B93C1A-A5DE-453E-BB1B-E8DBBFE7A4DF}" srcOrd="0" destOrd="0" parTransId="{15BC9A3B-A0DA-4E93-811F-6AC288CFE046}" sibTransId="{5FB271CD-8B12-4244-B13C-5EB1BC507A08}"/>
    <dgm:cxn modelId="{4AF79F66-10B4-46CF-B0AC-95EE70336EDE}" type="presOf" srcId="{F18CB74A-78B4-4094-B19F-70A5D60BECD5}" destId="{F60E0B18-46BB-4A64-A95A-08D0C83707F6}" srcOrd="0" destOrd="0" presId="urn:microsoft.com/office/officeart/2005/8/layout/orgChart1"/>
    <dgm:cxn modelId="{B0F26B6A-11E5-4F34-92EE-1889D6ECD48E}" srcId="{8EBBF38F-EE0C-4596-AD12-37DD0465FE3D}" destId="{F18CB74A-78B4-4094-B19F-70A5D60BECD5}" srcOrd="2" destOrd="0" parTransId="{C9BCE1BD-3FE1-4917-A993-1DCE15B1F2F6}" sibTransId="{B6E41832-E36E-4BE1-9F5D-F07FF9C95388}"/>
    <dgm:cxn modelId="{280EE370-6AFC-4837-B66D-E36EF4754E75}" srcId="{23ECE4CB-AA76-4CD8-899B-879CE4AE2A11}" destId="{8EBBF38F-EE0C-4596-AD12-37DD0465FE3D}" srcOrd="0" destOrd="0" parTransId="{E86E5DB4-DBFA-45F5-8C0D-8AF1807B12C3}" sibTransId="{0D36236C-FF6F-4A3C-A7D8-5CF7841441C5}"/>
    <dgm:cxn modelId="{078D1072-74E7-4827-9360-F3842C6F9EA4}" type="presOf" srcId="{F18CB74A-78B4-4094-B19F-70A5D60BECD5}" destId="{E08C75CF-61A5-4FFA-952F-FBA2410B7349}" srcOrd="1" destOrd="0" presId="urn:microsoft.com/office/officeart/2005/8/layout/orgChart1"/>
    <dgm:cxn modelId="{C07AD154-CA3D-4771-B9A5-C66DC2265BCF}" type="presOf" srcId="{04B93C1A-A5DE-453E-BB1B-E8DBBFE7A4DF}" destId="{6FB1F47E-2277-4524-BF95-C1C24F3EB35E}" srcOrd="0" destOrd="0" presId="urn:microsoft.com/office/officeart/2005/8/layout/orgChart1"/>
    <dgm:cxn modelId="{CADA337D-A6DA-4EAF-9744-2846A997004F}" type="presOf" srcId="{8EBBF38F-EE0C-4596-AD12-37DD0465FE3D}" destId="{6D6C9ED9-082C-476D-86CB-73947CC47221}" srcOrd="0" destOrd="0" presId="urn:microsoft.com/office/officeart/2005/8/layout/orgChart1"/>
    <dgm:cxn modelId="{33D5EE7E-A1A2-4A9E-9B5E-E23E1A0B69AF}" type="presOf" srcId="{C9BCE1BD-3FE1-4917-A993-1DCE15B1F2F6}" destId="{C52DB4CA-6871-48C7-B6EE-C0BAAE014EBE}" srcOrd="0" destOrd="0" presId="urn:microsoft.com/office/officeart/2005/8/layout/orgChart1"/>
    <dgm:cxn modelId="{8D0459B7-FB14-4CB0-9F80-A7C59A51087B}" type="presOf" srcId="{23ECE4CB-AA76-4CD8-899B-879CE4AE2A11}" destId="{1AB16738-8F1D-4F3D-AB67-9ACBAE11DE3B}" srcOrd="0" destOrd="0" presId="urn:microsoft.com/office/officeart/2005/8/layout/orgChart1"/>
    <dgm:cxn modelId="{4351EBD7-2C0C-4C87-BA24-6D37578E020D}" type="presOf" srcId="{15BC9A3B-A0DA-4E93-811F-6AC288CFE046}" destId="{878717D6-35B4-4DC3-9340-4498598851E8}" srcOrd="0" destOrd="0" presId="urn:microsoft.com/office/officeart/2005/8/layout/orgChart1"/>
    <dgm:cxn modelId="{2A762CFE-E47F-4C20-8975-179D3AA8948E}" type="presOf" srcId="{04B93C1A-A5DE-453E-BB1B-E8DBBFE7A4DF}" destId="{66648182-9D91-47FF-B45F-9A6CA2D53096}" srcOrd="1" destOrd="0" presId="urn:microsoft.com/office/officeart/2005/8/layout/orgChart1"/>
    <dgm:cxn modelId="{0D3FEAD2-6009-4797-8CD3-EBA321A181A3}" type="presParOf" srcId="{1AB16738-8F1D-4F3D-AB67-9ACBAE11DE3B}" destId="{6CB3DA7F-39A0-43CB-832E-285D2CE7E33F}" srcOrd="0" destOrd="0" presId="urn:microsoft.com/office/officeart/2005/8/layout/orgChart1"/>
    <dgm:cxn modelId="{C5DA573D-1AE9-4CF3-970C-6D3C9BBDD96B}" type="presParOf" srcId="{6CB3DA7F-39A0-43CB-832E-285D2CE7E33F}" destId="{8B8F2D02-1A3E-489F-82FE-1025CBEFE123}" srcOrd="0" destOrd="0" presId="urn:microsoft.com/office/officeart/2005/8/layout/orgChart1"/>
    <dgm:cxn modelId="{38FF0DC2-DA1B-43AE-8E40-462CBB887989}" type="presParOf" srcId="{8B8F2D02-1A3E-489F-82FE-1025CBEFE123}" destId="{6D6C9ED9-082C-476D-86CB-73947CC47221}" srcOrd="0" destOrd="0" presId="urn:microsoft.com/office/officeart/2005/8/layout/orgChart1"/>
    <dgm:cxn modelId="{5C8CA181-4721-461A-A970-6E3812956109}" type="presParOf" srcId="{8B8F2D02-1A3E-489F-82FE-1025CBEFE123}" destId="{50E6E1B9-53A2-43AB-B035-7C12A9A9D595}" srcOrd="1" destOrd="0" presId="urn:microsoft.com/office/officeart/2005/8/layout/orgChart1"/>
    <dgm:cxn modelId="{7A1BDAD4-6EE9-4FF7-88C4-0D21D3972230}" type="presParOf" srcId="{6CB3DA7F-39A0-43CB-832E-285D2CE7E33F}" destId="{DB846DA4-3C28-47C2-A4BD-2EFE1ABF65F1}" srcOrd="1" destOrd="0" presId="urn:microsoft.com/office/officeart/2005/8/layout/orgChart1"/>
    <dgm:cxn modelId="{EED8404B-0663-40B7-BA2A-800117063815}" type="presParOf" srcId="{DB846DA4-3C28-47C2-A4BD-2EFE1ABF65F1}" destId="{878717D6-35B4-4DC3-9340-4498598851E8}" srcOrd="0" destOrd="0" presId="urn:microsoft.com/office/officeart/2005/8/layout/orgChart1"/>
    <dgm:cxn modelId="{9C995AA0-9DBD-40CF-B35B-BB54B7AAFE91}" type="presParOf" srcId="{DB846DA4-3C28-47C2-A4BD-2EFE1ABF65F1}" destId="{2D89EF35-415B-453C-A064-27B2B71E566C}" srcOrd="1" destOrd="0" presId="urn:microsoft.com/office/officeart/2005/8/layout/orgChart1"/>
    <dgm:cxn modelId="{0A268EC2-DF4E-4AC8-8967-A6D00D7E9DDD}" type="presParOf" srcId="{2D89EF35-415B-453C-A064-27B2B71E566C}" destId="{702D34EC-B3A9-4430-A642-BF05209E1B37}" srcOrd="0" destOrd="0" presId="urn:microsoft.com/office/officeart/2005/8/layout/orgChart1"/>
    <dgm:cxn modelId="{BC40EC93-DC53-4E97-AD3B-F97EE45C8F0A}" type="presParOf" srcId="{702D34EC-B3A9-4430-A642-BF05209E1B37}" destId="{6FB1F47E-2277-4524-BF95-C1C24F3EB35E}" srcOrd="0" destOrd="0" presId="urn:microsoft.com/office/officeart/2005/8/layout/orgChart1"/>
    <dgm:cxn modelId="{AD481916-7E5C-401D-B1D9-0427187C6BEC}" type="presParOf" srcId="{702D34EC-B3A9-4430-A642-BF05209E1B37}" destId="{66648182-9D91-47FF-B45F-9A6CA2D53096}" srcOrd="1" destOrd="0" presId="urn:microsoft.com/office/officeart/2005/8/layout/orgChart1"/>
    <dgm:cxn modelId="{EE154446-21F4-4A05-824E-D71C7D1B8903}" type="presParOf" srcId="{2D89EF35-415B-453C-A064-27B2B71E566C}" destId="{6158BD70-2C38-462B-BE79-597DED9853A5}" srcOrd="1" destOrd="0" presId="urn:microsoft.com/office/officeart/2005/8/layout/orgChart1"/>
    <dgm:cxn modelId="{E1F350CF-7A0A-4D4E-8D4F-B2DF1EA9093B}" type="presParOf" srcId="{2D89EF35-415B-453C-A064-27B2B71E566C}" destId="{902FE57E-D840-42CA-A7AA-CD4ACE27595B}" srcOrd="2" destOrd="0" presId="urn:microsoft.com/office/officeart/2005/8/layout/orgChart1"/>
    <dgm:cxn modelId="{7725ECA8-972F-42D5-9448-0D93982EC46D}" type="presParOf" srcId="{DB846DA4-3C28-47C2-A4BD-2EFE1ABF65F1}" destId="{86C94A25-5205-4F8E-B091-5AB8C1D0AB3F}" srcOrd="2" destOrd="0" presId="urn:microsoft.com/office/officeart/2005/8/layout/orgChart1"/>
    <dgm:cxn modelId="{21F27F02-5DCE-4126-B2DE-42772E951B47}" type="presParOf" srcId="{DB846DA4-3C28-47C2-A4BD-2EFE1ABF65F1}" destId="{FB518BDE-BEC8-4E99-B23B-06B13D3326B7}" srcOrd="3" destOrd="0" presId="urn:microsoft.com/office/officeart/2005/8/layout/orgChart1"/>
    <dgm:cxn modelId="{DAEA188A-0D2C-4896-BFD9-7DC476C4811A}" type="presParOf" srcId="{FB518BDE-BEC8-4E99-B23B-06B13D3326B7}" destId="{B300D22C-5ECF-4050-A169-4260DD6B5618}" srcOrd="0" destOrd="0" presId="urn:microsoft.com/office/officeart/2005/8/layout/orgChart1"/>
    <dgm:cxn modelId="{BA8797CD-A64B-40D8-8E43-957F1E9A935B}" type="presParOf" srcId="{B300D22C-5ECF-4050-A169-4260DD6B5618}" destId="{C3F449C3-BA9C-4FD9-8948-EE52AC995A82}" srcOrd="0" destOrd="0" presId="urn:microsoft.com/office/officeart/2005/8/layout/orgChart1"/>
    <dgm:cxn modelId="{B0FCA876-85F9-4912-9BEE-819D7D0E05DF}" type="presParOf" srcId="{B300D22C-5ECF-4050-A169-4260DD6B5618}" destId="{871BAEAC-F5AA-46AF-A913-5413F4E08D86}" srcOrd="1" destOrd="0" presId="urn:microsoft.com/office/officeart/2005/8/layout/orgChart1"/>
    <dgm:cxn modelId="{4342511F-1BA5-46D5-8BD8-2911A924FF93}" type="presParOf" srcId="{FB518BDE-BEC8-4E99-B23B-06B13D3326B7}" destId="{3B7FE6CA-BF11-42BB-A539-6F8640C4D5B4}" srcOrd="1" destOrd="0" presId="urn:microsoft.com/office/officeart/2005/8/layout/orgChart1"/>
    <dgm:cxn modelId="{DD5EA1DB-E0A1-4E14-B1D2-A83CA761AC62}" type="presParOf" srcId="{FB518BDE-BEC8-4E99-B23B-06B13D3326B7}" destId="{8093BE5D-3433-4D74-8F26-95DCE1199C9C}" srcOrd="2" destOrd="0" presId="urn:microsoft.com/office/officeart/2005/8/layout/orgChart1"/>
    <dgm:cxn modelId="{C4434D00-8E16-4B6F-93C0-197C4FA9D057}" type="presParOf" srcId="{DB846DA4-3C28-47C2-A4BD-2EFE1ABF65F1}" destId="{C52DB4CA-6871-48C7-B6EE-C0BAAE014EBE}" srcOrd="4" destOrd="0" presId="urn:microsoft.com/office/officeart/2005/8/layout/orgChart1"/>
    <dgm:cxn modelId="{648ABFC4-3A94-444E-8933-05B4893B4B24}" type="presParOf" srcId="{DB846DA4-3C28-47C2-A4BD-2EFE1ABF65F1}" destId="{42906050-6ED1-4673-9DE5-A089DC34C0C4}" srcOrd="5" destOrd="0" presId="urn:microsoft.com/office/officeart/2005/8/layout/orgChart1"/>
    <dgm:cxn modelId="{7CFC15F0-CD97-4CB1-A65A-6D6E9EDD01C6}" type="presParOf" srcId="{42906050-6ED1-4673-9DE5-A089DC34C0C4}" destId="{38027399-492C-4755-974F-231A5BA8DF8A}" srcOrd="0" destOrd="0" presId="urn:microsoft.com/office/officeart/2005/8/layout/orgChart1"/>
    <dgm:cxn modelId="{179D746A-129F-45C1-BB8B-C71311F51C7F}" type="presParOf" srcId="{38027399-492C-4755-974F-231A5BA8DF8A}" destId="{F60E0B18-46BB-4A64-A95A-08D0C83707F6}" srcOrd="0" destOrd="0" presId="urn:microsoft.com/office/officeart/2005/8/layout/orgChart1"/>
    <dgm:cxn modelId="{6DF5C3C5-AC33-4A8C-9FD6-8B70F578C03A}" type="presParOf" srcId="{38027399-492C-4755-974F-231A5BA8DF8A}" destId="{E08C75CF-61A5-4FFA-952F-FBA2410B7349}" srcOrd="1" destOrd="0" presId="urn:microsoft.com/office/officeart/2005/8/layout/orgChart1"/>
    <dgm:cxn modelId="{1A02F6A9-2DE0-46A6-B6C4-D5E5CB72AF3F}" type="presParOf" srcId="{42906050-6ED1-4673-9DE5-A089DC34C0C4}" destId="{5C5FABB7-9135-4D20-B347-F8E416B39442}" srcOrd="1" destOrd="0" presId="urn:microsoft.com/office/officeart/2005/8/layout/orgChart1"/>
    <dgm:cxn modelId="{AE349DF1-1A85-42E1-B0DC-68B59379475C}" type="presParOf" srcId="{42906050-6ED1-4673-9DE5-A089DC34C0C4}" destId="{8CB90F1F-6DA7-4A5A-B643-4E9602C08024}" srcOrd="2" destOrd="0" presId="urn:microsoft.com/office/officeart/2005/8/layout/orgChart1"/>
    <dgm:cxn modelId="{A7E0E72D-9732-4B72-BAC0-6CE39AF88858}" type="presParOf" srcId="{6CB3DA7F-39A0-43CB-832E-285D2CE7E33F}" destId="{906668F1-5B5A-46D7-8FF0-11856E18BC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ECE4CB-AA76-4CD8-899B-879CE4AE2A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EBBF38F-EE0C-4596-AD12-37DD0465FE3D}">
      <dgm:prSet phldrT="[Text]" phldr="1"/>
      <dgm:spPr/>
      <dgm:t>
        <a:bodyPr/>
        <a:lstStyle/>
        <a:p>
          <a:endParaRPr lang="en-US"/>
        </a:p>
      </dgm:t>
    </dgm:pt>
    <dgm:pt modelId="{E86E5DB4-DBFA-45F5-8C0D-8AF1807B12C3}" type="parTrans" cxnId="{280EE370-6AFC-4837-B66D-E36EF4754E75}">
      <dgm:prSet/>
      <dgm:spPr/>
      <dgm:t>
        <a:bodyPr/>
        <a:lstStyle/>
        <a:p>
          <a:endParaRPr lang="en-US"/>
        </a:p>
      </dgm:t>
    </dgm:pt>
    <dgm:pt modelId="{0D36236C-FF6F-4A3C-A7D8-5CF7841441C5}" type="sibTrans" cxnId="{280EE370-6AFC-4837-B66D-E36EF4754E75}">
      <dgm:prSet/>
      <dgm:spPr/>
      <dgm:t>
        <a:bodyPr/>
        <a:lstStyle/>
        <a:p>
          <a:endParaRPr lang="en-US"/>
        </a:p>
      </dgm:t>
    </dgm:pt>
    <dgm:pt modelId="{04B93C1A-A5DE-453E-BB1B-E8DBBFE7A4DF}">
      <dgm:prSet phldrT="[Text]" phldr="1"/>
      <dgm:spPr/>
      <dgm:t>
        <a:bodyPr/>
        <a:lstStyle/>
        <a:p>
          <a:endParaRPr lang="en-US"/>
        </a:p>
      </dgm:t>
    </dgm:pt>
    <dgm:pt modelId="{15BC9A3B-A0DA-4E93-811F-6AC288CFE046}" type="parTrans" cxnId="{8FCB1266-0B6F-4BB4-B99F-2D738BEC227E}">
      <dgm:prSet/>
      <dgm:spPr/>
      <dgm:t>
        <a:bodyPr/>
        <a:lstStyle/>
        <a:p>
          <a:endParaRPr lang="en-US"/>
        </a:p>
      </dgm:t>
    </dgm:pt>
    <dgm:pt modelId="{5FB271CD-8B12-4244-B13C-5EB1BC507A08}" type="sibTrans" cxnId="{8FCB1266-0B6F-4BB4-B99F-2D738BEC227E}">
      <dgm:prSet/>
      <dgm:spPr/>
      <dgm:t>
        <a:bodyPr/>
        <a:lstStyle/>
        <a:p>
          <a:endParaRPr lang="en-US"/>
        </a:p>
      </dgm:t>
    </dgm:pt>
    <dgm:pt modelId="{6CE77834-9F30-4D83-8E41-5006C3FE3A4B}">
      <dgm:prSet phldrT="[Text]" phldr="1"/>
      <dgm:spPr/>
      <dgm:t>
        <a:bodyPr/>
        <a:lstStyle/>
        <a:p>
          <a:endParaRPr lang="en-US"/>
        </a:p>
      </dgm:t>
    </dgm:pt>
    <dgm:pt modelId="{1BB797A3-0A4E-4125-AB59-5EC9F9751A16}" type="parTrans" cxnId="{49B28B36-1C8D-4ED4-A835-D75CC0ED7A94}">
      <dgm:prSet/>
      <dgm:spPr/>
      <dgm:t>
        <a:bodyPr/>
        <a:lstStyle/>
        <a:p>
          <a:endParaRPr lang="en-US"/>
        </a:p>
      </dgm:t>
    </dgm:pt>
    <dgm:pt modelId="{4D44E25B-4804-47B7-8BBF-1E7C567BDB7C}" type="sibTrans" cxnId="{49B28B36-1C8D-4ED4-A835-D75CC0ED7A94}">
      <dgm:prSet/>
      <dgm:spPr/>
      <dgm:t>
        <a:bodyPr/>
        <a:lstStyle/>
        <a:p>
          <a:endParaRPr lang="en-US"/>
        </a:p>
      </dgm:t>
    </dgm:pt>
    <dgm:pt modelId="{F18CB74A-78B4-4094-B19F-70A5D60BECD5}">
      <dgm:prSet phldrT="[Text]" phldr="1"/>
      <dgm:spPr/>
      <dgm:t>
        <a:bodyPr/>
        <a:lstStyle/>
        <a:p>
          <a:endParaRPr lang="en-US"/>
        </a:p>
      </dgm:t>
    </dgm:pt>
    <dgm:pt modelId="{C9BCE1BD-3FE1-4917-A993-1DCE15B1F2F6}" type="parTrans" cxnId="{B0F26B6A-11E5-4F34-92EE-1889D6ECD48E}">
      <dgm:prSet/>
      <dgm:spPr/>
      <dgm:t>
        <a:bodyPr/>
        <a:lstStyle/>
        <a:p>
          <a:endParaRPr lang="en-US"/>
        </a:p>
      </dgm:t>
    </dgm:pt>
    <dgm:pt modelId="{B6E41832-E36E-4BE1-9F5D-F07FF9C95388}" type="sibTrans" cxnId="{B0F26B6A-11E5-4F34-92EE-1889D6ECD48E}">
      <dgm:prSet/>
      <dgm:spPr/>
      <dgm:t>
        <a:bodyPr/>
        <a:lstStyle/>
        <a:p>
          <a:endParaRPr lang="en-US"/>
        </a:p>
      </dgm:t>
    </dgm:pt>
    <dgm:pt modelId="{1AB16738-8F1D-4F3D-AB67-9ACBAE11DE3B}" type="pres">
      <dgm:prSet presAssocID="{23ECE4CB-AA76-4CD8-899B-879CE4AE2A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B3DA7F-39A0-43CB-832E-285D2CE7E33F}" type="pres">
      <dgm:prSet presAssocID="{8EBBF38F-EE0C-4596-AD12-37DD0465FE3D}" presName="hierRoot1" presStyleCnt="0">
        <dgm:presLayoutVars>
          <dgm:hierBranch val="init"/>
        </dgm:presLayoutVars>
      </dgm:prSet>
      <dgm:spPr/>
    </dgm:pt>
    <dgm:pt modelId="{8B8F2D02-1A3E-489F-82FE-1025CBEFE123}" type="pres">
      <dgm:prSet presAssocID="{8EBBF38F-EE0C-4596-AD12-37DD0465FE3D}" presName="rootComposite1" presStyleCnt="0"/>
      <dgm:spPr/>
    </dgm:pt>
    <dgm:pt modelId="{6D6C9ED9-082C-476D-86CB-73947CC47221}" type="pres">
      <dgm:prSet presAssocID="{8EBBF38F-EE0C-4596-AD12-37DD0465FE3D}" presName="rootText1" presStyleLbl="node0" presStyleIdx="0" presStyleCnt="1">
        <dgm:presLayoutVars>
          <dgm:chPref val="3"/>
        </dgm:presLayoutVars>
      </dgm:prSet>
      <dgm:spPr/>
    </dgm:pt>
    <dgm:pt modelId="{50E6E1B9-53A2-43AB-B035-7C12A9A9D595}" type="pres">
      <dgm:prSet presAssocID="{8EBBF38F-EE0C-4596-AD12-37DD0465FE3D}" presName="rootConnector1" presStyleLbl="node1" presStyleIdx="0" presStyleCnt="0"/>
      <dgm:spPr/>
    </dgm:pt>
    <dgm:pt modelId="{DB846DA4-3C28-47C2-A4BD-2EFE1ABF65F1}" type="pres">
      <dgm:prSet presAssocID="{8EBBF38F-EE0C-4596-AD12-37DD0465FE3D}" presName="hierChild2" presStyleCnt="0"/>
      <dgm:spPr/>
    </dgm:pt>
    <dgm:pt modelId="{878717D6-35B4-4DC3-9340-4498598851E8}" type="pres">
      <dgm:prSet presAssocID="{15BC9A3B-A0DA-4E93-811F-6AC288CFE046}" presName="Name37" presStyleLbl="parChTrans1D2" presStyleIdx="0" presStyleCnt="3"/>
      <dgm:spPr/>
    </dgm:pt>
    <dgm:pt modelId="{2D89EF35-415B-453C-A064-27B2B71E566C}" type="pres">
      <dgm:prSet presAssocID="{04B93C1A-A5DE-453E-BB1B-E8DBBFE7A4DF}" presName="hierRoot2" presStyleCnt="0">
        <dgm:presLayoutVars>
          <dgm:hierBranch val="init"/>
        </dgm:presLayoutVars>
      </dgm:prSet>
      <dgm:spPr/>
    </dgm:pt>
    <dgm:pt modelId="{702D34EC-B3A9-4430-A642-BF05209E1B37}" type="pres">
      <dgm:prSet presAssocID="{04B93C1A-A5DE-453E-BB1B-E8DBBFE7A4DF}" presName="rootComposite" presStyleCnt="0"/>
      <dgm:spPr/>
    </dgm:pt>
    <dgm:pt modelId="{6FB1F47E-2277-4524-BF95-C1C24F3EB35E}" type="pres">
      <dgm:prSet presAssocID="{04B93C1A-A5DE-453E-BB1B-E8DBBFE7A4DF}" presName="rootText" presStyleLbl="node2" presStyleIdx="0" presStyleCnt="3">
        <dgm:presLayoutVars>
          <dgm:chPref val="3"/>
        </dgm:presLayoutVars>
      </dgm:prSet>
      <dgm:spPr/>
    </dgm:pt>
    <dgm:pt modelId="{66648182-9D91-47FF-B45F-9A6CA2D53096}" type="pres">
      <dgm:prSet presAssocID="{04B93C1A-A5DE-453E-BB1B-E8DBBFE7A4DF}" presName="rootConnector" presStyleLbl="node2" presStyleIdx="0" presStyleCnt="3"/>
      <dgm:spPr/>
    </dgm:pt>
    <dgm:pt modelId="{6158BD70-2C38-462B-BE79-597DED9853A5}" type="pres">
      <dgm:prSet presAssocID="{04B93C1A-A5DE-453E-BB1B-E8DBBFE7A4DF}" presName="hierChild4" presStyleCnt="0"/>
      <dgm:spPr/>
    </dgm:pt>
    <dgm:pt modelId="{902FE57E-D840-42CA-A7AA-CD4ACE27595B}" type="pres">
      <dgm:prSet presAssocID="{04B93C1A-A5DE-453E-BB1B-E8DBBFE7A4DF}" presName="hierChild5" presStyleCnt="0"/>
      <dgm:spPr/>
    </dgm:pt>
    <dgm:pt modelId="{86C94A25-5205-4F8E-B091-5AB8C1D0AB3F}" type="pres">
      <dgm:prSet presAssocID="{1BB797A3-0A4E-4125-AB59-5EC9F9751A16}" presName="Name37" presStyleLbl="parChTrans1D2" presStyleIdx="1" presStyleCnt="3"/>
      <dgm:spPr/>
    </dgm:pt>
    <dgm:pt modelId="{FB518BDE-BEC8-4E99-B23B-06B13D3326B7}" type="pres">
      <dgm:prSet presAssocID="{6CE77834-9F30-4D83-8E41-5006C3FE3A4B}" presName="hierRoot2" presStyleCnt="0">
        <dgm:presLayoutVars>
          <dgm:hierBranch val="init"/>
        </dgm:presLayoutVars>
      </dgm:prSet>
      <dgm:spPr/>
    </dgm:pt>
    <dgm:pt modelId="{B300D22C-5ECF-4050-A169-4260DD6B5618}" type="pres">
      <dgm:prSet presAssocID="{6CE77834-9F30-4D83-8E41-5006C3FE3A4B}" presName="rootComposite" presStyleCnt="0"/>
      <dgm:spPr/>
    </dgm:pt>
    <dgm:pt modelId="{C3F449C3-BA9C-4FD9-8948-EE52AC995A82}" type="pres">
      <dgm:prSet presAssocID="{6CE77834-9F30-4D83-8E41-5006C3FE3A4B}" presName="rootText" presStyleLbl="node2" presStyleIdx="1" presStyleCnt="3">
        <dgm:presLayoutVars>
          <dgm:chPref val="3"/>
        </dgm:presLayoutVars>
      </dgm:prSet>
      <dgm:spPr/>
    </dgm:pt>
    <dgm:pt modelId="{871BAEAC-F5AA-46AF-A913-5413F4E08D86}" type="pres">
      <dgm:prSet presAssocID="{6CE77834-9F30-4D83-8E41-5006C3FE3A4B}" presName="rootConnector" presStyleLbl="node2" presStyleIdx="1" presStyleCnt="3"/>
      <dgm:spPr/>
    </dgm:pt>
    <dgm:pt modelId="{3B7FE6CA-BF11-42BB-A539-6F8640C4D5B4}" type="pres">
      <dgm:prSet presAssocID="{6CE77834-9F30-4D83-8E41-5006C3FE3A4B}" presName="hierChild4" presStyleCnt="0"/>
      <dgm:spPr/>
    </dgm:pt>
    <dgm:pt modelId="{8093BE5D-3433-4D74-8F26-95DCE1199C9C}" type="pres">
      <dgm:prSet presAssocID="{6CE77834-9F30-4D83-8E41-5006C3FE3A4B}" presName="hierChild5" presStyleCnt="0"/>
      <dgm:spPr/>
    </dgm:pt>
    <dgm:pt modelId="{C52DB4CA-6871-48C7-B6EE-C0BAAE014EBE}" type="pres">
      <dgm:prSet presAssocID="{C9BCE1BD-3FE1-4917-A993-1DCE15B1F2F6}" presName="Name37" presStyleLbl="parChTrans1D2" presStyleIdx="2" presStyleCnt="3"/>
      <dgm:spPr/>
    </dgm:pt>
    <dgm:pt modelId="{42906050-6ED1-4673-9DE5-A089DC34C0C4}" type="pres">
      <dgm:prSet presAssocID="{F18CB74A-78B4-4094-B19F-70A5D60BECD5}" presName="hierRoot2" presStyleCnt="0">
        <dgm:presLayoutVars>
          <dgm:hierBranch val="init"/>
        </dgm:presLayoutVars>
      </dgm:prSet>
      <dgm:spPr/>
    </dgm:pt>
    <dgm:pt modelId="{38027399-492C-4755-974F-231A5BA8DF8A}" type="pres">
      <dgm:prSet presAssocID="{F18CB74A-78B4-4094-B19F-70A5D60BECD5}" presName="rootComposite" presStyleCnt="0"/>
      <dgm:spPr/>
    </dgm:pt>
    <dgm:pt modelId="{F60E0B18-46BB-4A64-A95A-08D0C83707F6}" type="pres">
      <dgm:prSet presAssocID="{F18CB74A-78B4-4094-B19F-70A5D60BECD5}" presName="rootText" presStyleLbl="node2" presStyleIdx="2" presStyleCnt="3">
        <dgm:presLayoutVars>
          <dgm:chPref val="3"/>
        </dgm:presLayoutVars>
      </dgm:prSet>
      <dgm:spPr/>
    </dgm:pt>
    <dgm:pt modelId="{E08C75CF-61A5-4FFA-952F-FBA2410B7349}" type="pres">
      <dgm:prSet presAssocID="{F18CB74A-78B4-4094-B19F-70A5D60BECD5}" presName="rootConnector" presStyleLbl="node2" presStyleIdx="2" presStyleCnt="3"/>
      <dgm:spPr/>
    </dgm:pt>
    <dgm:pt modelId="{5C5FABB7-9135-4D20-B347-F8E416B39442}" type="pres">
      <dgm:prSet presAssocID="{F18CB74A-78B4-4094-B19F-70A5D60BECD5}" presName="hierChild4" presStyleCnt="0"/>
      <dgm:spPr/>
    </dgm:pt>
    <dgm:pt modelId="{8CB90F1F-6DA7-4A5A-B643-4E9602C08024}" type="pres">
      <dgm:prSet presAssocID="{F18CB74A-78B4-4094-B19F-70A5D60BECD5}" presName="hierChild5" presStyleCnt="0"/>
      <dgm:spPr/>
    </dgm:pt>
    <dgm:pt modelId="{906668F1-5B5A-46D7-8FF0-11856E18BCA9}" type="pres">
      <dgm:prSet presAssocID="{8EBBF38F-EE0C-4596-AD12-37DD0465FE3D}" presName="hierChild3" presStyleCnt="0"/>
      <dgm:spPr/>
    </dgm:pt>
  </dgm:ptLst>
  <dgm:cxnLst>
    <dgm:cxn modelId="{A366531B-4585-453A-BB02-6994CF3876D5}" type="presOf" srcId="{6CE77834-9F30-4D83-8E41-5006C3FE3A4B}" destId="{C3F449C3-BA9C-4FD9-8948-EE52AC995A82}" srcOrd="0" destOrd="0" presId="urn:microsoft.com/office/officeart/2005/8/layout/orgChart1"/>
    <dgm:cxn modelId="{36F0771B-FBAB-40A9-994C-E0317B2A22B8}" type="presOf" srcId="{1BB797A3-0A4E-4125-AB59-5EC9F9751A16}" destId="{86C94A25-5205-4F8E-B091-5AB8C1D0AB3F}" srcOrd="0" destOrd="0" presId="urn:microsoft.com/office/officeart/2005/8/layout/orgChart1"/>
    <dgm:cxn modelId="{415C2432-A394-4EB6-AD5E-084C97AD8E6C}" type="presOf" srcId="{6CE77834-9F30-4D83-8E41-5006C3FE3A4B}" destId="{871BAEAC-F5AA-46AF-A913-5413F4E08D86}" srcOrd="1" destOrd="0" presId="urn:microsoft.com/office/officeart/2005/8/layout/orgChart1"/>
    <dgm:cxn modelId="{49B28B36-1C8D-4ED4-A835-D75CC0ED7A94}" srcId="{8EBBF38F-EE0C-4596-AD12-37DD0465FE3D}" destId="{6CE77834-9F30-4D83-8E41-5006C3FE3A4B}" srcOrd="1" destOrd="0" parTransId="{1BB797A3-0A4E-4125-AB59-5EC9F9751A16}" sibTransId="{4D44E25B-4804-47B7-8BBF-1E7C567BDB7C}"/>
    <dgm:cxn modelId="{D08B433A-E5F2-461E-82B9-660263040773}" type="presOf" srcId="{8EBBF38F-EE0C-4596-AD12-37DD0465FE3D}" destId="{50E6E1B9-53A2-43AB-B035-7C12A9A9D595}" srcOrd="1" destOrd="0" presId="urn:microsoft.com/office/officeart/2005/8/layout/orgChart1"/>
    <dgm:cxn modelId="{8FCB1266-0B6F-4BB4-B99F-2D738BEC227E}" srcId="{8EBBF38F-EE0C-4596-AD12-37DD0465FE3D}" destId="{04B93C1A-A5DE-453E-BB1B-E8DBBFE7A4DF}" srcOrd="0" destOrd="0" parTransId="{15BC9A3B-A0DA-4E93-811F-6AC288CFE046}" sibTransId="{5FB271CD-8B12-4244-B13C-5EB1BC507A08}"/>
    <dgm:cxn modelId="{4AF79F66-10B4-46CF-B0AC-95EE70336EDE}" type="presOf" srcId="{F18CB74A-78B4-4094-B19F-70A5D60BECD5}" destId="{F60E0B18-46BB-4A64-A95A-08D0C83707F6}" srcOrd="0" destOrd="0" presId="urn:microsoft.com/office/officeart/2005/8/layout/orgChart1"/>
    <dgm:cxn modelId="{B0F26B6A-11E5-4F34-92EE-1889D6ECD48E}" srcId="{8EBBF38F-EE0C-4596-AD12-37DD0465FE3D}" destId="{F18CB74A-78B4-4094-B19F-70A5D60BECD5}" srcOrd="2" destOrd="0" parTransId="{C9BCE1BD-3FE1-4917-A993-1DCE15B1F2F6}" sibTransId="{B6E41832-E36E-4BE1-9F5D-F07FF9C95388}"/>
    <dgm:cxn modelId="{280EE370-6AFC-4837-B66D-E36EF4754E75}" srcId="{23ECE4CB-AA76-4CD8-899B-879CE4AE2A11}" destId="{8EBBF38F-EE0C-4596-AD12-37DD0465FE3D}" srcOrd="0" destOrd="0" parTransId="{E86E5DB4-DBFA-45F5-8C0D-8AF1807B12C3}" sibTransId="{0D36236C-FF6F-4A3C-A7D8-5CF7841441C5}"/>
    <dgm:cxn modelId="{078D1072-74E7-4827-9360-F3842C6F9EA4}" type="presOf" srcId="{F18CB74A-78B4-4094-B19F-70A5D60BECD5}" destId="{E08C75CF-61A5-4FFA-952F-FBA2410B7349}" srcOrd="1" destOrd="0" presId="urn:microsoft.com/office/officeart/2005/8/layout/orgChart1"/>
    <dgm:cxn modelId="{C07AD154-CA3D-4771-B9A5-C66DC2265BCF}" type="presOf" srcId="{04B93C1A-A5DE-453E-BB1B-E8DBBFE7A4DF}" destId="{6FB1F47E-2277-4524-BF95-C1C24F3EB35E}" srcOrd="0" destOrd="0" presId="urn:microsoft.com/office/officeart/2005/8/layout/orgChart1"/>
    <dgm:cxn modelId="{CADA337D-A6DA-4EAF-9744-2846A997004F}" type="presOf" srcId="{8EBBF38F-EE0C-4596-AD12-37DD0465FE3D}" destId="{6D6C9ED9-082C-476D-86CB-73947CC47221}" srcOrd="0" destOrd="0" presId="urn:microsoft.com/office/officeart/2005/8/layout/orgChart1"/>
    <dgm:cxn modelId="{33D5EE7E-A1A2-4A9E-9B5E-E23E1A0B69AF}" type="presOf" srcId="{C9BCE1BD-3FE1-4917-A993-1DCE15B1F2F6}" destId="{C52DB4CA-6871-48C7-B6EE-C0BAAE014EBE}" srcOrd="0" destOrd="0" presId="urn:microsoft.com/office/officeart/2005/8/layout/orgChart1"/>
    <dgm:cxn modelId="{8D0459B7-FB14-4CB0-9F80-A7C59A51087B}" type="presOf" srcId="{23ECE4CB-AA76-4CD8-899B-879CE4AE2A11}" destId="{1AB16738-8F1D-4F3D-AB67-9ACBAE11DE3B}" srcOrd="0" destOrd="0" presId="urn:microsoft.com/office/officeart/2005/8/layout/orgChart1"/>
    <dgm:cxn modelId="{4351EBD7-2C0C-4C87-BA24-6D37578E020D}" type="presOf" srcId="{15BC9A3B-A0DA-4E93-811F-6AC288CFE046}" destId="{878717D6-35B4-4DC3-9340-4498598851E8}" srcOrd="0" destOrd="0" presId="urn:microsoft.com/office/officeart/2005/8/layout/orgChart1"/>
    <dgm:cxn modelId="{2A762CFE-E47F-4C20-8975-179D3AA8948E}" type="presOf" srcId="{04B93C1A-A5DE-453E-BB1B-E8DBBFE7A4DF}" destId="{66648182-9D91-47FF-B45F-9A6CA2D53096}" srcOrd="1" destOrd="0" presId="urn:microsoft.com/office/officeart/2005/8/layout/orgChart1"/>
    <dgm:cxn modelId="{0D3FEAD2-6009-4797-8CD3-EBA321A181A3}" type="presParOf" srcId="{1AB16738-8F1D-4F3D-AB67-9ACBAE11DE3B}" destId="{6CB3DA7F-39A0-43CB-832E-285D2CE7E33F}" srcOrd="0" destOrd="0" presId="urn:microsoft.com/office/officeart/2005/8/layout/orgChart1"/>
    <dgm:cxn modelId="{C5DA573D-1AE9-4CF3-970C-6D3C9BBDD96B}" type="presParOf" srcId="{6CB3DA7F-39A0-43CB-832E-285D2CE7E33F}" destId="{8B8F2D02-1A3E-489F-82FE-1025CBEFE123}" srcOrd="0" destOrd="0" presId="urn:microsoft.com/office/officeart/2005/8/layout/orgChart1"/>
    <dgm:cxn modelId="{38FF0DC2-DA1B-43AE-8E40-462CBB887989}" type="presParOf" srcId="{8B8F2D02-1A3E-489F-82FE-1025CBEFE123}" destId="{6D6C9ED9-082C-476D-86CB-73947CC47221}" srcOrd="0" destOrd="0" presId="urn:microsoft.com/office/officeart/2005/8/layout/orgChart1"/>
    <dgm:cxn modelId="{5C8CA181-4721-461A-A970-6E3812956109}" type="presParOf" srcId="{8B8F2D02-1A3E-489F-82FE-1025CBEFE123}" destId="{50E6E1B9-53A2-43AB-B035-7C12A9A9D595}" srcOrd="1" destOrd="0" presId="urn:microsoft.com/office/officeart/2005/8/layout/orgChart1"/>
    <dgm:cxn modelId="{7A1BDAD4-6EE9-4FF7-88C4-0D21D3972230}" type="presParOf" srcId="{6CB3DA7F-39A0-43CB-832E-285D2CE7E33F}" destId="{DB846DA4-3C28-47C2-A4BD-2EFE1ABF65F1}" srcOrd="1" destOrd="0" presId="urn:microsoft.com/office/officeart/2005/8/layout/orgChart1"/>
    <dgm:cxn modelId="{EED8404B-0663-40B7-BA2A-800117063815}" type="presParOf" srcId="{DB846DA4-3C28-47C2-A4BD-2EFE1ABF65F1}" destId="{878717D6-35B4-4DC3-9340-4498598851E8}" srcOrd="0" destOrd="0" presId="urn:microsoft.com/office/officeart/2005/8/layout/orgChart1"/>
    <dgm:cxn modelId="{9C995AA0-9DBD-40CF-B35B-BB54B7AAFE91}" type="presParOf" srcId="{DB846DA4-3C28-47C2-A4BD-2EFE1ABF65F1}" destId="{2D89EF35-415B-453C-A064-27B2B71E566C}" srcOrd="1" destOrd="0" presId="urn:microsoft.com/office/officeart/2005/8/layout/orgChart1"/>
    <dgm:cxn modelId="{0A268EC2-DF4E-4AC8-8967-A6D00D7E9DDD}" type="presParOf" srcId="{2D89EF35-415B-453C-A064-27B2B71E566C}" destId="{702D34EC-B3A9-4430-A642-BF05209E1B37}" srcOrd="0" destOrd="0" presId="urn:microsoft.com/office/officeart/2005/8/layout/orgChart1"/>
    <dgm:cxn modelId="{BC40EC93-DC53-4E97-AD3B-F97EE45C8F0A}" type="presParOf" srcId="{702D34EC-B3A9-4430-A642-BF05209E1B37}" destId="{6FB1F47E-2277-4524-BF95-C1C24F3EB35E}" srcOrd="0" destOrd="0" presId="urn:microsoft.com/office/officeart/2005/8/layout/orgChart1"/>
    <dgm:cxn modelId="{AD481916-7E5C-401D-B1D9-0427187C6BEC}" type="presParOf" srcId="{702D34EC-B3A9-4430-A642-BF05209E1B37}" destId="{66648182-9D91-47FF-B45F-9A6CA2D53096}" srcOrd="1" destOrd="0" presId="urn:microsoft.com/office/officeart/2005/8/layout/orgChart1"/>
    <dgm:cxn modelId="{EE154446-21F4-4A05-824E-D71C7D1B8903}" type="presParOf" srcId="{2D89EF35-415B-453C-A064-27B2B71E566C}" destId="{6158BD70-2C38-462B-BE79-597DED9853A5}" srcOrd="1" destOrd="0" presId="urn:microsoft.com/office/officeart/2005/8/layout/orgChart1"/>
    <dgm:cxn modelId="{E1F350CF-7A0A-4D4E-8D4F-B2DF1EA9093B}" type="presParOf" srcId="{2D89EF35-415B-453C-A064-27B2B71E566C}" destId="{902FE57E-D840-42CA-A7AA-CD4ACE27595B}" srcOrd="2" destOrd="0" presId="urn:microsoft.com/office/officeart/2005/8/layout/orgChart1"/>
    <dgm:cxn modelId="{7725ECA8-972F-42D5-9448-0D93982EC46D}" type="presParOf" srcId="{DB846DA4-3C28-47C2-A4BD-2EFE1ABF65F1}" destId="{86C94A25-5205-4F8E-B091-5AB8C1D0AB3F}" srcOrd="2" destOrd="0" presId="urn:microsoft.com/office/officeart/2005/8/layout/orgChart1"/>
    <dgm:cxn modelId="{21F27F02-5DCE-4126-B2DE-42772E951B47}" type="presParOf" srcId="{DB846DA4-3C28-47C2-A4BD-2EFE1ABF65F1}" destId="{FB518BDE-BEC8-4E99-B23B-06B13D3326B7}" srcOrd="3" destOrd="0" presId="urn:microsoft.com/office/officeart/2005/8/layout/orgChart1"/>
    <dgm:cxn modelId="{DAEA188A-0D2C-4896-BFD9-7DC476C4811A}" type="presParOf" srcId="{FB518BDE-BEC8-4E99-B23B-06B13D3326B7}" destId="{B300D22C-5ECF-4050-A169-4260DD6B5618}" srcOrd="0" destOrd="0" presId="urn:microsoft.com/office/officeart/2005/8/layout/orgChart1"/>
    <dgm:cxn modelId="{BA8797CD-A64B-40D8-8E43-957F1E9A935B}" type="presParOf" srcId="{B300D22C-5ECF-4050-A169-4260DD6B5618}" destId="{C3F449C3-BA9C-4FD9-8948-EE52AC995A82}" srcOrd="0" destOrd="0" presId="urn:microsoft.com/office/officeart/2005/8/layout/orgChart1"/>
    <dgm:cxn modelId="{B0FCA876-85F9-4912-9BEE-819D7D0E05DF}" type="presParOf" srcId="{B300D22C-5ECF-4050-A169-4260DD6B5618}" destId="{871BAEAC-F5AA-46AF-A913-5413F4E08D86}" srcOrd="1" destOrd="0" presId="urn:microsoft.com/office/officeart/2005/8/layout/orgChart1"/>
    <dgm:cxn modelId="{4342511F-1BA5-46D5-8BD8-2911A924FF93}" type="presParOf" srcId="{FB518BDE-BEC8-4E99-B23B-06B13D3326B7}" destId="{3B7FE6CA-BF11-42BB-A539-6F8640C4D5B4}" srcOrd="1" destOrd="0" presId="urn:microsoft.com/office/officeart/2005/8/layout/orgChart1"/>
    <dgm:cxn modelId="{DD5EA1DB-E0A1-4E14-B1D2-A83CA761AC62}" type="presParOf" srcId="{FB518BDE-BEC8-4E99-B23B-06B13D3326B7}" destId="{8093BE5D-3433-4D74-8F26-95DCE1199C9C}" srcOrd="2" destOrd="0" presId="urn:microsoft.com/office/officeart/2005/8/layout/orgChart1"/>
    <dgm:cxn modelId="{C4434D00-8E16-4B6F-93C0-197C4FA9D057}" type="presParOf" srcId="{DB846DA4-3C28-47C2-A4BD-2EFE1ABF65F1}" destId="{C52DB4CA-6871-48C7-B6EE-C0BAAE014EBE}" srcOrd="4" destOrd="0" presId="urn:microsoft.com/office/officeart/2005/8/layout/orgChart1"/>
    <dgm:cxn modelId="{648ABFC4-3A94-444E-8933-05B4893B4B24}" type="presParOf" srcId="{DB846DA4-3C28-47C2-A4BD-2EFE1ABF65F1}" destId="{42906050-6ED1-4673-9DE5-A089DC34C0C4}" srcOrd="5" destOrd="0" presId="urn:microsoft.com/office/officeart/2005/8/layout/orgChart1"/>
    <dgm:cxn modelId="{7CFC15F0-CD97-4CB1-A65A-6D6E9EDD01C6}" type="presParOf" srcId="{42906050-6ED1-4673-9DE5-A089DC34C0C4}" destId="{38027399-492C-4755-974F-231A5BA8DF8A}" srcOrd="0" destOrd="0" presId="urn:microsoft.com/office/officeart/2005/8/layout/orgChart1"/>
    <dgm:cxn modelId="{179D746A-129F-45C1-BB8B-C71311F51C7F}" type="presParOf" srcId="{38027399-492C-4755-974F-231A5BA8DF8A}" destId="{F60E0B18-46BB-4A64-A95A-08D0C83707F6}" srcOrd="0" destOrd="0" presId="urn:microsoft.com/office/officeart/2005/8/layout/orgChart1"/>
    <dgm:cxn modelId="{6DF5C3C5-AC33-4A8C-9FD6-8B70F578C03A}" type="presParOf" srcId="{38027399-492C-4755-974F-231A5BA8DF8A}" destId="{E08C75CF-61A5-4FFA-952F-FBA2410B7349}" srcOrd="1" destOrd="0" presId="urn:microsoft.com/office/officeart/2005/8/layout/orgChart1"/>
    <dgm:cxn modelId="{1A02F6A9-2DE0-46A6-B6C4-D5E5CB72AF3F}" type="presParOf" srcId="{42906050-6ED1-4673-9DE5-A089DC34C0C4}" destId="{5C5FABB7-9135-4D20-B347-F8E416B39442}" srcOrd="1" destOrd="0" presId="urn:microsoft.com/office/officeart/2005/8/layout/orgChart1"/>
    <dgm:cxn modelId="{AE349DF1-1A85-42E1-B0DC-68B59379475C}" type="presParOf" srcId="{42906050-6ED1-4673-9DE5-A089DC34C0C4}" destId="{8CB90F1F-6DA7-4A5A-B643-4E9602C08024}" srcOrd="2" destOrd="0" presId="urn:microsoft.com/office/officeart/2005/8/layout/orgChart1"/>
    <dgm:cxn modelId="{A7E0E72D-9732-4B72-BAC0-6CE39AF88858}" type="presParOf" srcId="{6CB3DA7F-39A0-43CB-832E-285D2CE7E33F}" destId="{906668F1-5B5A-46D7-8FF0-11856E18BC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ECE4CB-AA76-4CD8-899B-879CE4AE2A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EBBF38F-EE0C-4596-AD12-37DD0465FE3D}">
      <dgm:prSet phldrT="[Text]" phldr="1"/>
      <dgm:spPr/>
      <dgm:t>
        <a:bodyPr/>
        <a:lstStyle/>
        <a:p>
          <a:endParaRPr lang="en-US"/>
        </a:p>
      </dgm:t>
    </dgm:pt>
    <dgm:pt modelId="{E86E5DB4-DBFA-45F5-8C0D-8AF1807B12C3}" type="parTrans" cxnId="{280EE370-6AFC-4837-B66D-E36EF4754E75}">
      <dgm:prSet/>
      <dgm:spPr/>
      <dgm:t>
        <a:bodyPr/>
        <a:lstStyle/>
        <a:p>
          <a:endParaRPr lang="en-US"/>
        </a:p>
      </dgm:t>
    </dgm:pt>
    <dgm:pt modelId="{0D36236C-FF6F-4A3C-A7D8-5CF7841441C5}" type="sibTrans" cxnId="{280EE370-6AFC-4837-B66D-E36EF4754E75}">
      <dgm:prSet/>
      <dgm:spPr/>
      <dgm:t>
        <a:bodyPr/>
        <a:lstStyle/>
        <a:p>
          <a:endParaRPr lang="en-US"/>
        </a:p>
      </dgm:t>
    </dgm:pt>
    <dgm:pt modelId="{04B93C1A-A5DE-453E-BB1B-E8DBBFE7A4DF}">
      <dgm:prSet phldrT="[Text]" phldr="1"/>
      <dgm:spPr/>
      <dgm:t>
        <a:bodyPr/>
        <a:lstStyle/>
        <a:p>
          <a:endParaRPr lang="en-US"/>
        </a:p>
      </dgm:t>
    </dgm:pt>
    <dgm:pt modelId="{15BC9A3B-A0DA-4E93-811F-6AC288CFE046}" type="parTrans" cxnId="{8FCB1266-0B6F-4BB4-B99F-2D738BEC227E}">
      <dgm:prSet/>
      <dgm:spPr/>
      <dgm:t>
        <a:bodyPr/>
        <a:lstStyle/>
        <a:p>
          <a:endParaRPr lang="en-US"/>
        </a:p>
      </dgm:t>
    </dgm:pt>
    <dgm:pt modelId="{5FB271CD-8B12-4244-B13C-5EB1BC507A08}" type="sibTrans" cxnId="{8FCB1266-0B6F-4BB4-B99F-2D738BEC227E}">
      <dgm:prSet/>
      <dgm:spPr/>
      <dgm:t>
        <a:bodyPr/>
        <a:lstStyle/>
        <a:p>
          <a:endParaRPr lang="en-US"/>
        </a:p>
      </dgm:t>
    </dgm:pt>
    <dgm:pt modelId="{6CE77834-9F30-4D83-8E41-5006C3FE3A4B}">
      <dgm:prSet phldrT="[Text]" phldr="1"/>
      <dgm:spPr/>
      <dgm:t>
        <a:bodyPr/>
        <a:lstStyle/>
        <a:p>
          <a:endParaRPr lang="en-US"/>
        </a:p>
      </dgm:t>
    </dgm:pt>
    <dgm:pt modelId="{1BB797A3-0A4E-4125-AB59-5EC9F9751A16}" type="parTrans" cxnId="{49B28B36-1C8D-4ED4-A835-D75CC0ED7A94}">
      <dgm:prSet/>
      <dgm:spPr/>
      <dgm:t>
        <a:bodyPr/>
        <a:lstStyle/>
        <a:p>
          <a:endParaRPr lang="en-US"/>
        </a:p>
      </dgm:t>
    </dgm:pt>
    <dgm:pt modelId="{4D44E25B-4804-47B7-8BBF-1E7C567BDB7C}" type="sibTrans" cxnId="{49B28B36-1C8D-4ED4-A835-D75CC0ED7A94}">
      <dgm:prSet/>
      <dgm:spPr/>
      <dgm:t>
        <a:bodyPr/>
        <a:lstStyle/>
        <a:p>
          <a:endParaRPr lang="en-US"/>
        </a:p>
      </dgm:t>
    </dgm:pt>
    <dgm:pt modelId="{F18CB74A-78B4-4094-B19F-70A5D60BECD5}">
      <dgm:prSet phldrT="[Text]" phldr="1"/>
      <dgm:spPr/>
      <dgm:t>
        <a:bodyPr/>
        <a:lstStyle/>
        <a:p>
          <a:endParaRPr lang="en-US"/>
        </a:p>
      </dgm:t>
    </dgm:pt>
    <dgm:pt modelId="{C9BCE1BD-3FE1-4917-A993-1DCE15B1F2F6}" type="parTrans" cxnId="{B0F26B6A-11E5-4F34-92EE-1889D6ECD48E}">
      <dgm:prSet/>
      <dgm:spPr/>
      <dgm:t>
        <a:bodyPr/>
        <a:lstStyle/>
        <a:p>
          <a:endParaRPr lang="en-US"/>
        </a:p>
      </dgm:t>
    </dgm:pt>
    <dgm:pt modelId="{B6E41832-E36E-4BE1-9F5D-F07FF9C95388}" type="sibTrans" cxnId="{B0F26B6A-11E5-4F34-92EE-1889D6ECD48E}">
      <dgm:prSet/>
      <dgm:spPr/>
      <dgm:t>
        <a:bodyPr/>
        <a:lstStyle/>
        <a:p>
          <a:endParaRPr lang="en-US"/>
        </a:p>
      </dgm:t>
    </dgm:pt>
    <dgm:pt modelId="{1AB16738-8F1D-4F3D-AB67-9ACBAE11DE3B}" type="pres">
      <dgm:prSet presAssocID="{23ECE4CB-AA76-4CD8-899B-879CE4AE2A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B3DA7F-39A0-43CB-832E-285D2CE7E33F}" type="pres">
      <dgm:prSet presAssocID="{8EBBF38F-EE0C-4596-AD12-37DD0465FE3D}" presName="hierRoot1" presStyleCnt="0">
        <dgm:presLayoutVars>
          <dgm:hierBranch val="init"/>
        </dgm:presLayoutVars>
      </dgm:prSet>
      <dgm:spPr/>
    </dgm:pt>
    <dgm:pt modelId="{8B8F2D02-1A3E-489F-82FE-1025CBEFE123}" type="pres">
      <dgm:prSet presAssocID="{8EBBF38F-EE0C-4596-AD12-37DD0465FE3D}" presName="rootComposite1" presStyleCnt="0"/>
      <dgm:spPr/>
    </dgm:pt>
    <dgm:pt modelId="{6D6C9ED9-082C-476D-86CB-73947CC47221}" type="pres">
      <dgm:prSet presAssocID="{8EBBF38F-EE0C-4596-AD12-37DD0465FE3D}" presName="rootText1" presStyleLbl="node0" presStyleIdx="0" presStyleCnt="1">
        <dgm:presLayoutVars>
          <dgm:chPref val="3"/>
        </dgm:presLayoutVars>
      </dgm:prSet>
      <dgm:spPr/>
    </dgm:pt>
    <dgm:pt modelId="{50E6E1B9-53A2-43AB-B035-7C12A9A9D595}" type="pres">
      <dgm:prSet presAssocID="{8EBBF38F-EE0C-4596-AD12-37DD0465FE3D}" presName="rootConnector1" presStyleLbl="node1" presStyleIdx="0" presStyleCnt="0"/>
      <dgm:spPr/>
    </dgm:pt>
    <dgm:pt modelId="{DB846DA4-3C28-47C2-A4BD-2EFE1ABF65F1}" type="pres">
      <dgm:prSet presAssocID="{8EBBF38F-EE0C-4596-AD12-37DD0465FE3D}" presName="hierChild2" presStyleCnt="0"/>
      <dgm:spPr/>
    </dgm:pt>
    <dgm:pt modelId="{878717D6-35B4-4DC3-9340-4498598851E8}" type="pres">
      <dgm:prSet presAssocID="{15BC9A3B-A0DA-4E93-811F-6AC288CFE046}" presName="Name37" presStyleLbl="parChTrans1D2" presStyleIdx="0" presStyleCnt="3"/>
      <dgm:spPr/>
    </dgm:pt>
    <dgm:pt modelId="{2D89EF35-415B-453C-A064-27B2B71E566C}" type="pres">
      <dgm:prSet presAssocID="{04B93C1A-A5DE-453E-BB1B-E8DBBFE7A4DF}" presName="hierRoot2" presStyleCnt="0">
        <dgm:presLayoutVars>
          <dgm:hierBranch val="init"/>
        </dgm:presLayoutVars>
      </dgm:prSet>
      <dgm:spPr/>
    </dgm:pt>
    <dgm:pt modelId="{702D34EC-B3A9-4430-A642-BF05209E1B37}" type="pres">
      <dgm:prSet presAssocID="{04B93C1A-A5DE-453E-BB1B-E8DBBFE7A4DF}" presName="rootComposite" presStyleCnt="0"/>
      <dgm:spPr/>
    </dgm:pt>
    <dgm:pt modelId="{6FB1F47E-2277-4524-BF95-C1C24F3EB35E}" type="pres">
      <dgm:prSet presAssocID="{04B93C1A-A5DE-453E-BB1B-E8DBBFE7A4DF}" presName="rootText" presStyleLbl="node2" presStyleIdx="0" presStyleCnt="3">
        <dgm:presLayoutVars>
          <dgm:chPref val="3"/>
        </dgm:presLayoutVars>
      </dgm:prSet>
      <dgm:spPr/>
    </dgm:pt>
    <dgm:pt modelId="{66648182-9D91-47FF-B45F-9A6CA2D53096}" type="pres">
      <dgm:prSet presAssocID="{04B93C1A-A5DE-453E-BB1B-E8DBBFE7A4DF}" presName="rootConnector" presStyleLbl="node2" presStyleIdx="0" presStyleCnt="3"/>
      <dgm:spPr/>
    </dgm:pt>
    <dgm:pt modelId="{6158BD70-2C38-462B-BE79-597DED9853A5}" type="pres">
      <dgm:prSet presAssocID="{04B93C1A-A5DE-453E-BB1B-E8DBBFE7A4DF}" presName="hierChild4" presStyleCnt="0"/>
      <dgm:spPr/>
    </dgm:pt>
    <dgm:pt modelId="{902FE57E-D840-42CA-A7AA-CD4ACE27595B}" type="pres">
      <dgm:prSet presAssocID="{04B93C1A-A5DE-453E-BB1B-E8DBBFE7A4DF}" presName="hierChild5" presStyleCnt="0"/>
      <dgm:spPr/>
    </dgm:pt>
    <dgm:pt modelId="{86C94A25-5205-4F8E-B091-5AB8C1D0AB3F}" type="pres">
      <dgm:prSet presAssocID="{1BB797A3-0A4E-4125-AB59-5EC9F9751A16}" presName="Name37" presStyleLbl="parChTrans1D2" presStyleIdx="1" presStyleCnt="3"/>
      <dgm:spPr/>
    </dgm:pt>
    <dgm:pt modelId="{FB518BDE-BEC8-4E99-B23B-06B13D3326B7}" type="pres">
      <dgm:prSet presAssocID="{6CE77834-9F30-4D83-8E41-5006C3FE3A4B}" presName="hierRoot2" presStyleCnt="0">
        <dgm:presLayoutVars>
          <dgm:hierBranch val="init"/>
        </dgm:presLayoutVars>
      </dgm:prSet>
      <dgm:spPr/>
    </dgm:pt>
    <dgm:pt modelId="{B300D22C-5ECF-4050-A169-4260DD6B5618}" type="pres">
      <dgm:prSet presAssocID="{6CE77834-9F30-4D83-8E41-5006C3FE3A4B}" presName="rootComposite" presStyleCnt="0"/>
      <dgm:spPr/>
    </dgm:pt>
    <dgm:pt modelId="{C3F449C3-BA9C-4FD9-8948-EE52AC995A82}" type="pres">
      <dgm:prSet presAssocID="{6CE77834-9F30-4D83-8E41-5006C3FE3A4B}" presName="rootText" presStyleLbl="node2" presStyleIdx="1" presStyleCnt="3">
        <dgm:presLayoutVars>
          <dgm:chPref val="3"/>
        </dgm:presLayoutVars>
      </dgm:prSet>
      <dgm:spPr/>
    </dgm:pt>
    <dgm:pt modelId="{871BAEAC-F5AA-46AF-A913-5413F4E08D86}" type="pres">
      <dgm:prSet presAssocID="{6CE77834-9F30-4D83-8E41-5006C3FE3A4B}" presName="rootConnector" presStyleLbl="node2" presStyleIdx="1" presStyleCnt="3"/>
      <dgm:spPr/>
    </dgm:pt>
    <dgm:pt modelId="{3B7FE6CA-BF11-42BB-A539-6F8640C4D5B4}" type="pres">
      <dgm:prSet presAssocID="{6CE77834-9F30-4D83-8E41-5006C3FE3A4B}" presName="hierChild4" presStyleCnt="0"/>
      <dgm:spPr/>
    </dgm:pt>
    <dgm:pt modelId="{8093BE5D-3433-4D74-8F26-95DCE1199C9C}" type="pres">
      <dgm:prSet presAssocID="{6CE77834-9F30-4D83-8E41-5006C3FE3A4B}" presName="hierChild5" presStyleCnt="0"/>
      <dgm:spPr/>
    </dgm:pt>
    <dgm:pt modelId="{C52DB4CA-6871-48C7-B6EE-C0BAAE014EBE}" type="pres">
      <dgm:prSet presAssocID="{C9BCE1BD-3FE1-4917-A993-1DCE15B1F2F6}" presName="Name37" presStyleLbl="parChTrans1D2" presStyleIdx="2" presStyleCnt="3"/>
      <dgm:spPr/>
    </dgm:pt>
    <dgm:pt modelId="{42906050-6ED1-4673-9DE5-A089DC34C0C4}" type="pres">
      <dgm:prSet presAssocID="{F18CB74A-78B4-4094-B19F-70A5D60BECD5}" presName="hierRoot2" presStyleCnt="0">
        <dgm:presLayoutVars>
          <dgm:hierBranch val="init"/>
        </dgm:presLayoutVars>
      </dgm:prSet>
      <dgm:spPr/>
    </dgm:pt>
    <dgm:pt modelId="{38027399-492C-4755-974F-231A5BA8DF8A}" type="pres">
      <dgm:prSet presAssocID="{F18CB74A-78B4-4094-B19F-70A5D60BECD5}" presName="rootComposite" presStyleCnt="0"/>
      <dgm:spPr/>
    </dgm:pt>
    <dgm:pt modelId="{F60E0B18-46BB-4A64-A95A-08D0C83707F6}" type="pres">
      <dgm:prSet presAssocID="{F18CB74A-78B4-4094-B19F-70A5D60BECD5}" presName="rootText" presStyleLbl="node2" presStyleIdx="2" presStyleCnt="3">
        <dgm:presLayoutVars>
          <dgm:chPref val="3"/>
        </dgm:presLayoutVars>
      </dgm:prSet>
      <dgm:spPr/>
    </dgm:pt>
    <dgm:pt modelId="{E08C75CF-61A5-4FFA-952F-FBA2410B7349}" type="pres">
      <dgm:prSet presAssocID="{F18CB74A-78B4-4094-B19F-70A5D60BECD5}" presName="rootConnector" presStyleLbl="node2" presStyleIdx="2" presStyleCnt="3"/>
      <dgm:spPr/>
    </dgm:pt>
    <dgm:pt modelId="{5C5FABB7-9135-4D20-B347-F8E416B39442}" type="pres">
      <dgm:prSet presAssocID="{F18CB74A-78B4-4094-B19F-70A5D60BECD5}" presName="hierChild4" presStyleCnt="0"/>
      <dgm:spPr/>
    </dgm:pt>
    <dgm:pt modelId="{8CB90F1F-6DA7-4A5A-B643-4E9602C08024}" type="pres">
      <dgm:prSet presAssocID="{F18CB74A-78B4-4094-B19F-70A5D60BECD5}" presName="hierChild5" presStyleCnt="0"/>
      <dgm:spPr/>
    </dgm:pt>
    <dgm:pt modelId="{906668F1-5B5A-46D7-8FF0-11856E18BCA9}" type="pres">
      <dgm:prSet presAssocID="{8EBBF38F-EE0C-4596-AD12-37DD0465FE3D}" presName="hierChild3" presStyleCnt="0"/>
      <dgm:spPr/>
    </dgm:pt>
  </dgm:ptLst>
  <dgm:cxnLst>
    <dgm:cxn modelId="{A366531B-4585-453A-BB02-6994CF3876D5}" type="presOf" srcId="{6CE77834-9F30-4D83-8E41-5006C3FE3A4B}" destId="{C3F449C3-BA9C-4FD9-8948-EE52AC995A82}" srcOrd="0" destOrd="0" presId="urn:microsoft.com/office/officeart/2005/8/layout/orgChart1"/>
    <dgm:cxn modelId="{36F0771B-FBAB-40A9-994C-E0317B2A22B8}" type="presOf" srcId="{1BB797A3-0A4E-4125-AB59-5EC9F9751A16}" destId="{86C94A25-5205-4F8E-B091-5AB8C1D0AB3F}" srcOrd="0" destOrd="0" presId="urn:microsoft.com/office/officeart/2005/8/layout/orgChart1"/>
    <dgm:cxn modelId="{415C2432-A394-4EB6-AD5E-084C97AD8E6C}" type="presOf" srcId="{6CE77834-9F30-4D83-8E41-5006C3FE3A4B}" destId="{871BAEAC-F5AA-46AF-A913-5413F4E08D86}" srcOrd="1" destOrd="0" presId="urn:microsoft.com/office/officeart/2005/8/layout/orgChart1"/>
    <dgm:cxn modelId="{49B28B36-1C8D-4ED4-A835-D75CC0ED7A94}" srcId="{8EBBF38F-EE0C-4596-AD12-37DD0465FE3D}" destId="{6CE77834-9F30-4D83-8E41-5006C3FE3A4B}" srcOrd="1" destOrd="0" parTransId="{1BB797A3-0A4E-4125-AB59-5EC9F9751A16}" sibTransId="{4D44E25B-4804-47B7-8BBF-1E7C567BDB7C}"/>
    <dgm:cxn modelId="{D08B433A-E5F2-461E-82B9-660263040773}" type="presOf" srcId="{8EBBF38F-EE0C-4596-AD12-37DD0465FE3D}" destId="{50E6E1B9-53A2-43AB-B035-7C12A9A9D595}" srcOrd="1" destOrd="0" presId="urn:microsoft.com/office/officeart/2005/8/layout/orgChart1"/>
    <dgm:cxn modelId="{8FCB1266-0B6F-4BB4-B99F-2D738BEC227E}" srcId="{8EBBF38F-EE0C-4596-AD12-37DD0465FE3D}" destId="{04B93C1A-A5DE-453E-BB1B-E8DBBFE7A4DF}" srcOrd="0" destOrd="0" parTransId="{15BC9A3B-A0DA-4E93-811F-6AC288CFE046}" sibTransId="{5FB271CD-8B12-4244-B13C-5EB1BC507A08}"/>
    <dgm:cxn modelId="{4AF79F66-10B4-46CF-B0AC-95EE70336EDE}" type="presOf" srcId="{F18CB74A-78B4-4094-B19F-70A5D60BECD5}" destId="{F60E0B18-46BB-4A64-A95A-08D0C83707F6}" srcOrd="0" destOrd="0" presId="urn:microsoft.com/office/officeart/2005/8/layout/orgChart1"/>
    <dgm:cxn modelId="{B0F26B6A-11E5-4F34-92EE-1889D6ECD48E}" srcId="{8EBBF38F-EE0C-4596-AD12-37DD0465FE3D}" destId="{F18CB74A-78B4-4094-B19F-70A5D60BECD5}" srcOrd="2" destOrd="0" parTransId="{C9BCE1BD-3FE1-4917-A993-1DCE15B1F2F6}" sibTransId="{B6E41832-E36E-4BE1-9F5D-F07FF9C95388}"/>
    <dgm:cxn modelId="{280EE370-6AFC-4837-B66D-E36EF4754E75}" srcId="{23ECE4CB-AA76-4CD8-899B-879CE4AE2A11}" destId="{8EBBF38F-EE0C-4596-AD12-37DD0465FE3D}" srcOrd="0" destOrd="0" parTransId="{E86E5DB4-DBFA-45F5-8C0D-8AF1807B12C3}" sibTransId="{0D36236C-FF6F-4A3C-A7D8-5CF7841441C5}"/>
    <dgm:cxn modelId="{078D1072-74E7-4827-9360-F3842C6F9EA4}" type="presOf" srcId="{F18CB74A-78B4-4094-B19F-70A5D60BECD5}" destId="{E08C75CF-61A5-4FFA-952F-FBA2410B7349}" srcOrd="1" destOrd="0" presId="urn:microsoft.com/office/officeart/2005/8/layout/orgChart1"/>
    <dgm:cxn modelId="{C07AD154-CA3D-4771-B9A5-C66DC2265BCF}" type="presOf" srcId="{04B93C1A-A5DE-453E-BB1B-E8DBBFE7A4DF}" destId="{6FB1F47E-2277-4524-BF95-C1C24F3EB35E}" srcOrd="0" destOrd="0" presId="urn:microsoft.com/office/officeart/2005/8/layout/orgChart1"/>
    <dgm:cxn modelId="{CADA337D-A6DA-4EAF-9744-2846A997004F}" type="presOf" srcId="{8EBBF38F-EE0C-4596-AD12-37DD0465FE3D}" destId="{6D6C9ED9-082C-476D-86CB-73947CC47221}" srcOrd="0" destOrd="0" presId="urn:microsoft.com/office/officeart/2005/8/layout/orgChart1"/>
    <dgm:cxn modelId="{33D5EE7E-A1A2-4A9E-9B5E-E23E1A0B69AF}" type="presOf" srcId="{C9BCE1BD-3FE1-4917-A993-1DCE15B1F2F6}" destId="{C52DB4CA-6871-48C7-B6EE-C0BAAE014EBE}" srcOrd="0" destOrd="0" presId="urn:microsoft.com/office/officeart/2005/8/layout/orgChart1"/>
    <dgm:cxn modelId="{8D0459B7-FB14-4CB0-9F80-A7C59A51087B}" type="presOf" srcId="{23ECE4CB-AA76-4CD8-899B-879CE4AE2A11}" destId="{1AB16738-8F1D-4F3D-AB67-9ACBAE11DE3B}" srcOrd="0" destOrd="0" presId="urn:microsoft.com/office/officeart/2005/8/layout/orgChart1"/>
    <dgm:cxn modelId="{4351EBD7-2C0C-4C87-BA24-6D37578E020D}" type="presOf" srcId="{15BC9A3B-A0DA-4E93-811F-6AC288CFE046}" destId="{878717D6-35B4-4DC3-9340-4498598851E8}" srcOrd="0" destOrd="0" presId="urn:microsoft.com/office/officeart/2005/8/layout/orgChart1"/>
    <dgm:cxn modelId="{2A762CFE-E47F-4C20-8975-179D3AA8948E}" type="presOf" srcId="{04B93C1A-A5DE-453E-BB1B-E8DBBFE7A4DF}" destId="{66648182-9D91-47FF-B45F-9A6CA2D53096}" srcOrd="1" destOrd="0" presId="urn:microsoft.com/office/officeart/2005/8/layout/orgChart1"/>
    <dgm:cxn modelId="{0D3FEAD2-6009-4797-8CD3-EBA321A181A3}" type="presParOf" srcId="{1AB16738-8F1D-4F3D-AB67-9ACBAE11DE3B}" destId="{6CB3DA7F-39A0-43CB-832E-285D2CE7E33F}" srcOrd="0" destOrd="0" presId="urn:microsoft.com/office/officeart/2005/8/layout/orgChart1"/>
    <dgm:cxn modelId="{C5DA573D-1AE9-4CF3-970C-6D3C9BBDD96B}" type="presParOf" srcId="{6CB3DA7F-39A0-43CB-832E-285D2CE7E33F}" destId="{8B8F2D02-1A3E-489F-82FE-1025CBEFE123}" srcOrd="0" destOrd="0" presId="urn:microsoft.com/office/officeart/2005/8/layout/orgChart1"/>
    <dgm:cxn modelId="{38FF0DC2-DA1B-43AE-8E40-462CBB887989}" type="presParOf" srcId="{8B8F2D02-1A3E-489F-82FE-1025CBEFE123}" destId="{6D6C9ED9-082C-476D-86CB-73947CC47221}" srcOrd="0" destOrd="0" presId="urn:microsoft.com/office/officeart/2005/8/layout/orgChart1"/>
    <dgm:cxn modelId="{5C8CA181-4721-461A-A970-6E3812956109}" type="presParOf" srcId="{8B8F2D02-1A3E-489F-82FE-1025CBEFE123}" destId="{50E6E1B9-53A2-43AB-B035-7C12A9A9D595}" srcOrd="1" destOrd="0" presId="urn:microsoft.com/office/officeart/2005/8/layout/orgChart1"/>
    <dgm:cxn modelId="{7A1BDAD4-6EE9-4FF7-88C4-0D21D3972230}" type="presParOf" srcId="{6CB3DA7F-39A0-43CB-832E-285D2CE7E33F}" destId="{DB846DA4-3C28-47C2-A4BD-2EFE1ABF65F1}" srcOrd="1" destOrd="0" presId="urn:microsoft.com/office/officeart/2005/8/layout/orgChart1"/>
    <dgm:cxn modelId="{EED8404B-0663-40B7-BA2A-800117063815}" type="presParOf" srcId="{DB846DA4-3C28-47C2-A4BD-2EFE1ABF65F1}" destId="{878717D6-35B4-4DC3-9340-4498598851E8}" srcOrd="0" destOrd="0" presId="urn:microsoft.com/office/officeart/2005/8/layout/orgChart1"/>
    <dgm:cxn modelId="{9C995AA0-9DBD-40CF-B35B-BB54B7AAFE91}" type="presParOf" srcId="{DB846DA4-3C28-47C2-A4BD-2EFE1ABF65F1}" destId="{2D89EF35-415B-453C-A064-27B2B71E566C}" srcOrd="1" destOrd="0" presId="urn:microsoft.com/office/officeart/2005/8/layout/orgChart1"/>
    <dgm:cxn modelId="{0A268EC2-DF4E-4AC8-8967-A6D00D7E9DDD}" type="presParOf" srcId="{2D89EF35-415B-453C-A064-27B2B71E566C}" destId="{702D34EC-B3A9-4430-A642-BF05209E1B37}" srcOrd="0" destOrd="0" presId="urn:microsoft.com/office/officeart/2005/8/layout/orgChart1"/>
    <dgm:cxn modelId="{BC40EC93-DC53-4E97-AD3B-F97EE45C8F0A}" type="presParOf" srcId="{702D34EC-B3A9-4430-A642-BF05209E1B37}" destId="{6FB1F47E-2277-4524-BF95-C1C24F3EB35E}" srcOrd="0" destOrd="0" presId="urn:microsoft.com/office/officeart/2005/8/layout/orgChart1"/>
    <dgm:cxn modelId="{AD481916-7E5C-401D-B1D9-0427187C6BEC}" type="presParOf" srcId="{702D34EC-B3A9-4430-A642-BF05209E1B37}" destId="{66648182-9D91-47FF-B45F-9A6CA2D53096}" srcOrd="1" destOrd="0" presId="urn:microsoft.com/office/officeart/2005/8/layout/orgChart1"/>
    <dgm:cxn modelId="{EE154446-21F4-4A05-824E-D71C7D1B8903}" type="presParOf" srcId="{2D89EF35-415B-453C-A064-27B2B71E566C}" destId="{6158BD70-2C38-462B-BE79-597DED9853A5}" srcOrd="1" destOrd="0" presId="urn:microsoft.com/office/officeart/2005/8/layout/orgChart1"/>
    <dgm:cxn modelId="{E1F350CF-7A0A-4D4E-8D4F-B2DF1EA9093B}" type="presParOf" srcId="{2D89EF35-415B-453C-A064-27B2B71E566C}" destId="{902FE57E-D840-42CA-A7AA-CD4ACE27595B}" srcOrd="2" destOrd="0" presId="urn:microsoft.com/office/officeart/2005/8/layout/orgChart1"/>
    <dgm:cxn modelId="{7725ECA8-972F-42D5-9448-0D93982EC46D}" type="presParOf" srcId="{DB846DA4-3C28-47C2-A4BD-2EFE1ABF65F1}" destId="{86C94A25-5205-4F8E-B091-5AB8C1D0AB3F}" srcOrd="2" destOrd="0" presId="urn:microsoft.com/office/officeart/2005/8/layout/orgChart1"/>
    <dgm:cxn modelId="{21F27F02-5DCE-4126-B2DE-42772E951B47}" type="presParOf" srcId="{DB846DA4-3C28-47C2-A4BD-2EFE1ABF65F1}" destId="{FB518BDE-BEC8-4E99-B23B-06B13D3326B7}" srcOrd="3" destOrd="0" presId="urn:microsoft.com/office/officeart/2005/8/layout/orgChart1"/>
    <dgm:cxn modelId="{DAEA188A-0D2C-4896-BFD9-7DC476C4811A}" type="presParOf" srcId="{FB518BDE-BEC8-4E99-B23B-06B13D3326B7}" destId="{B300D22C-5ECF-4050-A169-4260DD6B5618}" srcOrd="0" destOrd="0" presId="urn:microsoft.com/office/officeart/2005/8/layout/orgChart1"/>
    <dgm:cxn modelId="{BA8797CD-A64B-40D8-8E43-957F1E9A935B}" type="presParOf" srcId="{B300D22C-5ECF-4050-A169-4260DD6B5618}" destId="{C3F449C3-BA9C-4FD9-8948-EE52AC995A82}" srcOrd="0" destOrd="0" presId="urn:microsoft.com/office/officeart/2005/8/layout/orgChart1"/>
    <dgm:cxn modelId="{B0FCA876-85F9-4912-9BEE-819D7D0E05DF}" type="presParOf" srcId="{B300D22C-5ECF-4050-A169-4260DD6B5618}" destId="{871BAEAC-F5AA-46AF-A913-5413F4E08D86}" srcOrd="1" destOrd="0" presId="urn:microsoft.com/office/officeart/2005/8/layout/orgChart1"/>
    <dgm:cxn modelId="{4342511F-1BA5-46D5-8BD8-2911A924FF93}" type="presParOf" srcId="{FB518BDE-BEC8-4E99-B23B-06B13D3326B7}" destId="{3B7FE6CA-BF11-42BB-A539-6F8640C4D5B4}" srcOrd="1" destOrd="0" presId="urn:microsoft.com/office/officeart/2005/8/layout/orgChart1"/>
    <dgm:cxn modelId="{DD5EA1DB-E0A1-4E14-B1D2-A83CA761AC62}" type="presParOf" srcId="{FB518BDE-BEC8-4E99-B23B-06B13D3326B7}" destId="{8093BE5D-3433-4D74-8F26-95DCE1199C9C}" srcOrd="2" destOrd="0" presId="urn:microsoft.com/office/officeart/2005/8/layout/orgChart1"/>
    <dgm:cxn modelId="{C4434D00-8E16-4B6F-93C0-197C4FA9D057}" type="presParOf" srcId="{DB846DA4-3C28-47C2-A4BD-2EFE1ABF65F1}" destId="{C52DB4CA-6871-48C7-B6EE-C0BAAE014EBE}" srcOrd="4" destOrd="0" presId="urn:microsoft.com/office/officeart/2005/8/layout/orgChart1"/>
    <dgm:cxn modelId="{648ABFC4-3A94-444E-8933-05B4893B4B24}" type="presParOf" srcId="{DB846DA4-3C28-47C2-A4BD-2EFE1ABF65F1}" destId="{42906050-6ED1-4673-9DE5-A089DC34C0C4}" srcOrd="5" destOrd="0" presId="urn:microsoft.com/office/officeart/2005/8/layout/orgChart1"/>
    <dgm:cxn modelId="{7CFC15F0-CD97-4CB1-A65A-6D6E9EDD01C6}" type="presParOf" srcId="{42906050-6ED1-4673-9DE5-A089DC34C0C4}" destId="{38027399-492C-4755-974F-231A5BA8DF8A}" srcOrd="0" destOrd="0" presId="urn:microsoft.com/office/officeart/2005/8/layout/orgChart1"/>
    <dgm:cxn modelId="{179D746A-129F-45C1-BB8B-C71311F51C7F}" type="presParOf" srcId="{38027399-492C-4755-974F-231A5BA8DF8A}" destId="{F60E0B18-46BB-4A64-A95A-08D0C83707F6}" srcOrd="0" destOrd="0" presId="urn:microsoft.com/office/officeart/2005/8/layout/orgChart1"/>
    <dgm:cxn modelId="{6DF5C3C5-AC33-4A8C-9FD6-8B70F578C03A}" type="presParOf" srcId="{38027399-492C-4755-974F-231A5BA8DF8A}" destId="{E08C75CF-61A5-4FFA-952F-FBA2410B7349}" srcOrd="1" destOrd="0" presId="urn:microsoft.com/office/officeart/2005/8/layout/orgChart1"/>
    <dgm:cxn modelId="{1A02F6A9-2DE0-46A6-B6C4-D5E5CB72AF3F}" type="presParOf" srcId="{42906050-6ED1-4673-9DE5-A089DC34C0C4}" destId="{5C5FABB7-9135-4D20-B347-F8E416B39442}" srcOrd="1" destOrd="0" presId="urn:microsoft.com/office/officeart/2005/8/layout/orgChart1"/>
    <dgm:cxn modelId="{AE349DF1-1A85-42E1-B0DC-68B59379475C}" type="presParOf" srcId="{42906050-6ED1-4673-9DE5-A089DC34C0C4}" destId="{8CB90F1F-6DA7-4A5A-B643-4E9602C08024}" srcOrd="2" destOrd="0" presId="urn:microsoft.com/office/officeart/2005/8/layout/orgChart1"/>
    <dgm:cxn modelId="{A7E0E72D-9732-4B72-BAC0-6CE39AF88858}" type="presParOf" srcId="{6CB3DA7F-39A0-43CB-832E-285D2CE7E33F}" destId="{906668F1-5B5A-46D7-8FF0-11856E18BC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ECE4CB-AA76-4CD8-899B-879CE4AE2A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EBBF38F-EE0C-4596-AD12-37DD0465FE3D}">
      <dgm:prSet phldrT="[Text]" phldr="1"/>
      <dgm:spPr/>
      <dgm:t>
        <a:bodyPr/>
        <a:lstStyle/>
        <a:p>
          <a:endParaRPr lang="en-US"/>
        </a:p>
      </dgm:t>
    </dgm:pt>
    <dgm:pt modelId="{E86E5DB4-DBFA-45F5-8C0D-8AF1807B12C3}" type="parTrans" cxnId="{280EE370-6AFC-4837-B66D-E36EF4754E75}">
      <dgm:prSet/>
      <dgm:spPr/>
      <dgm:t>
        <a:bodyPr/>
        <a:lstStyle/>
        <a:p>
          <a:endParaRPr lang="en-US"/>
        </a:p>
      </dgm:t>
    </dgm:pt>
    <dgm:pt modelId="{0D36236C-FF6F-4A3C-A7D8-5CF7841441C5}" type="sibTrans" cxnId="{280EE370-6AFC-4837-B66D-E36EF4754E75}">
      <dgm:prSet/>
      <dgm:spPr/>
      <dgm:t>
        <a:bodyPr/>
        <a:lstStyle/>
        <a:p>
          <a:endParaRPr lang="en-US"/>
        </a:p>
      </dgm:t>
    </dgm:pt>
    <dgm:pt modelId="{04B93C1A-A5DE-453E-BB1B-E8DBBFE7A4DF}">
      <dgm:prSet phldrT="[Text]" phldr="1"/>
      <dgm:spPr/>
      <dgm:t>
        <a:bodyPr/>
        <a:lstStyle/>
        <a:p>
          <a:endParaRPr lang="en-US"/>
        </a:p>
      </dgm:t>
    </dgm:pt>
    <dgm:pt modelId="{15BC9A3B-A0DA-4E93-811F-6AC288CFE046}" type="parTrans" cxnId="{8FCB1266-0B6F-4BB4-B99F-2D738BEC227E}">
      <dgm:prSet/>
      <dgm:spPr/>
      <dgm:t>
        <a:bodyPr/>
        <a:lstStyle/>
        <a:p>
          <a:endParaRPr lang="en-US"/>
        </a:p>
      </dgm:t>
    </dgm:pt>
    <dgm:pt modelId="{5FB271CD-8B12-4244-B13C-5EB1BC507A08}" type="sibTrans" cxnId="{8FCB1266-0B6F-4BB4-B99F-2D738BEC227E}">
      <dgm:prSet/>
      <dgm:spPr/>
      <dgm:t>
        <a:bodyPr/>
        <a:lstStyle/>
        <a:p>
          <a:endParaRPr lang="en-US"/>
        </a:p>
      </dgm:t>
    </dgm:pt>
    <dgm:pt modelId="{6CE77834-9F30-4D83-8E41-5006C3FE3A4B}">
      <dgm:prSet phldrT="[Text]" phldr="1"/>
      <dgm:spPr/>
      <dgm:t>
        <a:bodyPr/>
        <a:lstStyle/>
        <a:p>
          <a:endParaRPr lang="en-US"/>
        </a:p>
      </dgm:t>
    </dgm:pt>
    <dgm:pt modelId="{1BB797A3-0A4E-4125-AB59-5EC9F9751A16}" type="parTrans" cxnId="{49B28B36-1C8D-4ED4-A835-D75CC0ED7A94}">
      <dgm:prSet/>
      <dgm:spPr/>
      <dgm:t>
        <a:bodyPr/>
        <a:lstStyle/>
        <a:p>
          <a:endParaRPr lang="en-US"/>
        </a:p>
      </dgm:t>
    </dgm:pt>
    <dgm:pt modelId="{4D44E25B-4804-47B7-8BBF-1E7C567BDB7C}" type="sibTrans" cxnId="{49B28B36-1C8D-4ED4-A835-D75CC0ED7A94}">
      <dgm:prSet/>
      <dgm:spPr/>
      <dgm:t>
        <a:bodyPr/>
        <a:lstStyle/>
        <a:p>
          <a:endParaRPr lang="en-US"/>
        </a:p>
      </dgm:t>
    </dgm:pt>
    <dgm:pt modelId="{F18CB74A-78B4-4094-B19F-70A5D60BECD5}">
      <dgm:prSet phldrT="[Text]" phldr="1"/>
      <dgm:spPr/>
      <dgm:t>
        <a:bodyPr/>
        <a:lstStyle/>
        <a:p>
          <a:endParaRPr lang="en-US"/>
        </a:p>
      </dgm:t>
    </dgm:pt>
    <dgm:pt modelId="{C9BCE1BD-3FE1-4917-A993-1DCE15B1F2F6}" type="parTrans" cxnId="{B0F26B6A-11E5-4F34-92EE-1889D6ECD48E}">
      <dgm:prSet/>
      <dgm:spPr/>
      <dgm:t>
        <a:bodyPr/>
        <a:lstStyle/>
        <a:p>
          <a:endParaRPr lang="en-US"/>
        </a:p>
      </dgm:t>
    </dgm:pt>
    <dgm:pt modelId="{B6E41832-E36E-4BE1-9F5D-F07FF9C95388}" type="sibTrans" cxnId="{B0F26B6A-11E5-4F34-92EE-1889D6ECD48E}">
      <dgm:prSet/>
      <dgm:spPr/>
      <dgm:t>
        <a:bodyPr/>
        <a:lstStyle/>
        <a:p>
          <a:endParaRPr lang="en-US"/>
        </a:p>
      </dgm:t>
    </dgm:pt>
    <dgm:pt modelId="{1AB16738-8F1D-4F3D-AB67-9ACBAE11DE3B}" type="pres">
      <dgm:prSet presAssocID="{23ECE4CB-AA76-4CD8-899B-879CE4AE2A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B3DA7F-39A0-43CB-832E-285D2CE7E33F}" type="pres">
      <dgm:prSet presAssocID="{8EBBF38F-EE0C-4596-AD12-37DD0465FE3D}" presName="hierRoot1" presStyleCnt="0">
        <dgm:presLayoutVars>
          <dgm:hierBranch val="init"/>
        </dgm:presLayoutVars>
      </dgm:prSet>
      <dgm:spPr/>
    </dgm:pt>
    <dgm:pt modelId="{8B8F2D02-1A3E-489F-82FE-1025CBEFE123}" type="pres">
      <dgm:prSet presAssocID="{8EBBF38F-EE0C-4596-AD12-37DD0465FE3D}" presName="rootComposite1" presStyleCnt="0"/>
      <dgm:spPr/>
    </dgm:pt>
    <dgm:pt modelId="{6D6C9ED9-082C-476D-86CB-73947CC47221}" type="pres">
      <dgm:prSet presAssocID="{8EBBF38F-EE0C-4596-AD12-37DD0465FE3D}" presName="rootText1" presStyleLbl="node0" presStyleIdx="0" presStyleCnt="1">
        <dgm:presLayoutVars>
          <dgm:chPref val="3"/>
        </dgm:presLayoutVars>
      </dgm:prSet>
      <dgm:spPr/>
    </dgm:pt>
    <dgm:pt modelId="{50E6E1B9-53A2-43AB-B035-7C12A9A9D595}" type="pres">
      <dgm:prSet presAssocID="{8EBBF38F-EE0C-4596-AD12-37DD0465FE3D}" presName="rootConnector1" presStyleLbl="node1" presStyleIdx="0" presStyleCnt="0"/>
      <dgm:spPr/>
    </dgm:pt>
    <dgm:pt modelId="{DB846DA4-3C28-47C2-A4BD-2EFE1ABF65F1}" type="pres">
      <dgm:prSet presAssocID="{8EBBF38F-EE0C-4596-AD12-37DD0465FE3D}" presName="hierChild2" presStyleCnt="0"/>
      <dgm:spPr/>
    </dgm:pt>
    <dgm:pt modelId="{878717D6-35B4-4DC3-9340-4498598851E8}" type="pres">
      <dgm:prSet presAssocID="{15BC9A3B-A0DA-4E93-811F-6AC288CFE046}" presName="Name37" presStyleLbl="parChTrans1D2" presStyleIdx="0" presStyleCnt="3"/>
      <dgm:spPr/>
    </dgm:pt>
    <dgm:pt modelId="{2D89EF35-415B-453C-A064-27B2B71E566C}" type="pres">
      <dgm:prSet presAssocID="{04B93C1A-A5DE-453E-BB1B-E8DBBFE7A4DF}" presName="hierRoot2" presStyleCnt="0">
        <dgm:presLayoutVars>
          <dgm:hierBranch val="init"/>
        </dgm:presLayoutVars>
      </dgm:prSet>
      <dgm:spPr/>
    </dgm:pt>
    <dgm:pt modelId="{702D34EC-B3A9-4430-A642-BF05209E1B37}" type="pres">
      <dgm:prSet presAssocID="{04B93C1A-A5DE-453E-BB1B-E8DBBFE7A4DF}" presName="rootComposite" presStyleCnt="0"/>
      <dgm:spPr/>
    </dgm:pt>
    <dgm:pt modelId="{6FB1F47E-2277-4524-BF95-C1C24F3EB35E}" type="pres">
      <dgm:prSet presAssocID="{04B93C1A-A5DE-453E-BB1B-E8DBBFE7A4DF}" presName="rootText" presStyleLbl="node2" presStyleIdx="0" presStyleCnt="3">
        <dgm:presLayoutVars>
          <dgm:chPref val="3"/>
        </dgm:presLayoutVars>
      </dgm:prSet>
      <dgm:spPr/>
    </dgm:pt>
    <dgm:pt modelId="{66648182-9D91-47FF-B45F-9A6CA2D53096}" type="pres">
      <dgm:prSet presAssocID="{04B93C1A-A5DE-453E-BB1B-E8DBBFE7A4DF}" presName="rootConnector" presStyleLbl="node2" presStyleIdx="0" presStyleCnt="3"/>
      <dgm:spPr/>
    </dgm:pt>
    <dgm:pt modelId="{6158BD70-2C38-462B-BE79-597DED9853A5}" type="pres">
      <dgm:prSet presAssocID="{04B93C1A-A5DE-453E-BB1B-E8DBBFE7A4DF}" presName="hierChild4" presStyleCnt="0"/>
      <dgm:spPr/>
    </dgm:pt>
    <dgm:pt modelId="{902FE57E-D840-42CA-A7AA-CD4ACE27595B}" type="pres">
      <dgm:prSet presAssocID="{04B93C1A-A5DE-453E-BB1B-E8DBBFE7A4DF}" presName="hierChild5" presStyleCnt="0"/>
      <dgm:spPr/>
    </dgm:pt>
    <dgm:pt modelId="{86C94A25-5205-4F8E-B091-5AB8C1D0AB3F}" type="pres">
      <dgm:prSet presAssocID="{1BB797A3-0A4E-4125-AB59-5EC9F9751A16}" presName="Name37" presStyleLbl="parChTrans1D2" presStyleIdx="1" presStyleCnt="3"/>
      <dgm:spPr/>
    </dgm:pt>
    <dgm:pt modelId="{FB518BDE-BEC8-4E99-B23B-06B13D3326B7}" type="pres">
      <dgm:prSet presAssocID="{6CE77834-9F30-4D83-8E41-5006C3FE3A4B}" presName="hierRoot2" presStyleCnt="0">
        <dgm:presLayoutVars>
          <dgm:hierBranch val="init"/>
        </dgm:presLayoutVars>
      </dgm:prSet>
      <dgm:spPr/>
    </dgm:pt>
    <dgm:pt modelId="{B300D22C-5ECF-4050-A169-4260DD6B5618}" type="pres">
      <dgm:prSet presAssocID="{6CE77834-9F30-4D83-8E41-5006C3FE3A4B}" presName="rootComposite" presStyleCnt="0"/>
      <dgm:spPr/>
    </dgm:pt>
    <dgm:pt modelId="{C3F449C3-BA9C-4FD9-8948-EE52AC995A82}" type="pres">
      <dgm:prSet presAssocID="{6CE77834-9F30-4D83-8E41-5006C3FE3A4B}" presName="rootText" presStyleLbl="node2" presStyleIdx="1" presStyleCnt="3">
        <dgm:presLayoutVars>
          <dgm:chPref val="3"/>
        </dgm:presLayoutVars>
      </dgm:prSet>
      <dgm:spPr/>
    </dgm:pt>
    <dgm:pt modelId="{871BAEAC-F5AA-46AF-A913-5413F4E08D86}" type="pres">
      <dgm:prSet presAssocID="{6CE77834-9F30-4D83-8E41-5006C3FE3A4B}" presName="rootConnector" presStyleLbl="node2" presStyleIdx="1" presStyleCnt="3"/>
      <dgm:spPr/>
    </dgm:pt>
    <dgm:pt modelId="{3B7FE6CA-BF11-42BB-A539-6F8640C4D5B4}" type="pres">
      <dgm:prSet presAssocID="{6CE77834-9F30-4D83-8E41-5006C3FE3A4B}" presName="hierChild4" presStyleCnt="0"/>
      <dgm:spPr/>
    </dgm:pt>
    <dgm:pt modelId="{8093BE5D-3433-4D74-8F26-95DCE1199C9C}" type="pres">
      <dgm:prSet presAssocID="{6CE77834-9F30-4D83-8E41-5006C3FE3A4B}" presName="hierChild5" presStyleCnt="0"/>
      <dgm:spPr/>
    </dgm:pt>
    <dgm:pt modelId="{C52DB4CA-6871-48C7-B6EE-C0BAAE014EBE}" type="pres">
      <dgm:prSet presAssocID="{C9BCE1BD-3FE1-4917-A993-1DCE15B1F2F6}" presName="Name37" presStyleLbl="parChTrans1D2" presStyleIdx="2" presStyleCnt="3"/>
      <dgm:spPr/>
    </dgm:pt>
    <dgm:pt modelId="{42906050-6ED1-4673-9DE5-A089DC34C0C4}" type="pres">
      <dgm:prSet presAssocID="{F18CB74A-78B4-4094-B19F-70A5D60BECD5}" presName="hierRoot2" presStyleCnt="0">
        <dgm:presLayoutVars>
          <dgm:hierBranch val="init"/>
        </dgm:presLayoutVars>
      </dgm:prSet>
      <dgm:spPr/>
    </dgm:pt>
    <dgm:pt modelId="{38027399-492C-4755-974F-231A5BA8DF8A}" type="pres">
      <dgm:prSet presAssocID="{F18CB74A-78B4-4094-B19F-70A5D60BECD5}" presName="rootComposite" presStyleCnt="0"/>
      <dgm:spPr/>
    </dgm:pt>
    <dgm:pt modelId="{F60E0B18-46BB-4A64-A95A-08D0C83707F6}" type="pres">
      <dgm:prSet presAssocID="{F18CB74A-78B4-4094-B19F-70A5D60BECD5}" presName="rootText" presStyleLbl="node2" presStyleIdx="2" presStyleCnt="3">
        <dgm:presLayoutVars>
          <dgm:chPref val="3"/>
        </dgm:presLayoutVars>
      </dgm:prSet>
      <dgm:spPr/>
    </dgm:pt>
    <dgm:pt modelId="{E08C75CF-61A5-4FFA-952F-FBA2410B7349}" type="pres">
      <dgm:prSet presAssocID="{F18CB74A-78B4-4094-B19F-70A5D60BECD5}" presName="rootConnector" presStyleLbl="node2" presStyleIdx="2" presStyleCnt="3"/>
      <dgm:spPr/>
    </dgm:pt>
    <dgm:pt modelId="{5C5FABB7-9135-4D20-B347-F8E416B39442}" type="pres">
      <dgm:prSet presAssocID="{F18CB74A-78B4-4094-B19F-70A5D60BECD5}" presName="hierChild4" presStyleCnt="0"/>
      <dgm:spPr/>
    </dgm:pt>
    <dgm:pt modelId="{8CB90F1F-6DA7-4A5A-B643-4E9602C08024}" type="pres">
      <dgm:prSet presAssocID="{F18CB74A-78B4-4094-B19F-70A5D60BECD5}" presName="hierChild5" presStyleCnt="0"/>
      <dgm:spPr/>
    </dgm:pt>
    <dgm:pt modelId="{906668F1-5B5A-46D7-8FF0-11856E18BCA9}" type="pres">
      <dgm:prSet presAssocID="{8EBBF38F-EE0C-4596-AD12-37DD0465FE3D}" presName="hierChild3" presStyleCnt="0"/>
      <dgm:spPr/>
    </dgm:pt>
  </dgm:ptLst>
  <dgm:cxnLst>
    <dgm:cxn modelId="{A366531B-4585-453A-BB02-6994CF3876D5}" type="presOf" srcId="{6CE77834-9F30-4D83-8E41-5006C3FE3A4B}" destId="{C3F449C3-BA9C-4FD9-8948-EE52AC995A82}" srcOrd="0" destOrd="0" presId="urn:microsoft.com/office/officeart/2005/8/layout/orgChart1"/>
    <dgm:cxn modelId="{36F0771B-FBAB-40A9-994C-E0317B2A22B8}" type="presOf" srcId="{1BB797A3-0A4E-4125-AB59-5EC9F9751A16}" destId="{86C94A25-5205-4F8E-B091-5AB8C1D0AB3F}" srcOrd="0" destOrd="0" presId="urn:microsoft.com/office/officeart/2005/8/layout/orgChart1"/>
    <dgm:cxn modelId="{415C2432-A394-4EB6-AD5E-084C97AD8E6C}" type="presOf" srcId="{6CE77834-9F30-4D83-8E41-5006C3FE3A4B}" destId="{871BAEAC-F5AA-46AF-A913-5413F4E08D86}" srcOrd="1" destOrd="0" presId="urn:microsoft.com/office/officeart/2005/8/layout/orgChart1"/>
    <dgm:cxn modelId="{49B28B36-1C8D-4ED4-A835-D75CC0ED7A94}" srcId="{8EBBF38F-EE0C-4596-AD12-37DD0465FE3D}" destId="{6CE77834-9F30-4D83-8E41-5006C3FE3A4B}" srcOrd="1" destOrd="0" parTransId="{1BB797A3-0A4E-4125-AB59-5EC9F9751A16}" sibTransId="{4D44E25B-4804-47B7-8BBF-1E7C567BDB7C}"/>
    <dgm:cxn modelId="{D08B433A-E5F2-461E-82B9-660263040773}" type="presOf" srcId="{8EBBF38F-EE0C-4596-AD12-37DD0465FE3D}" destId="{50E6E1B9-53A2-43AB-B035-7C12A9A9D595}" srcOrd="1" destOrd="0" presId="urn:microsoft.com/office/officeart/2005/8/layout/orgChart1"/>
    <dgm:cxn modelId="{8FCB1266-0B6F-4BB4-B99F-2D738BEC227E}" srcId="{8EBBF38F-EE0C-4596-AD12-37DD0465FE3D}" destId="{04B93C1A-A5DE-453E-BB1B-E8DBBFE7A4DF}" srcOrd="0" destOrd="0" parTransId="{15BC9A3B-A0DA-4E93-811F-6AC288CFE046}" sibTransId="{5FB271CD-8B12-4244-B13C-5EB1BC507A08}"/>
    <dgm:cxn modelId="{4AF79F66-10B4-46CF-B0AC-95EE70336EDE}" type="presOf" srcId="{F18CB74A-78B4-4094-B19F-70A5D60BECD5}" destId="{F60E0B18-46BB-4A64-A95A-08D0C83707F6}" srcOrd="0" destOrd="0" presId="urn:microsoft.com/office/officeart/2005/8/layout/orgChart1"/>
    <dgm:cxn modelId="{B0F26B6A-11E5-4F34-92EE-1889D6ECD48E}" srcId="{8EBBF38F-EE0C-4596-AD12-37DD0465FE3D}" destId="{F18CB74A-78B4-4094-B19F-70A5D60BECD5}" srcOrd="2" destOrd="0" parTransId="{C9BCE1BD-3FE1-4917-A993-1DCE15B1F2F6}" sibTransId="{B6E41832-E36E-4BE1-9F5D-F07FF9C95388}"/>
    <dgm:cxn modelId="{280EE370-6AFC-4837-B66D-E36EF4754E75}" srcId="{23ECE4CB-AA76-4CD8-899B-879CE4AE2A11}" destId="{8EBBF38F-EE0C-4596-AD12-37DD0465FE3D}" srcOrd="0" destOrd="0" parTransId="{E86E5DB4-DBFA-45F5-8C0D-8AF1807B12C3}" sibTransId="{0D36236C-FF6F-4A3C-A7D8-5CF7841441C5}"/>
    <dgm:cxn modelId="{078D1072-74E7-4827-9360-F3842C6F9EA4}" type="presOf" srcId="{F18CB74A-78B4-4094-B19F-70A5D60BECD5}" destId="{E08C75CF-61A5-4FFA-952F-FBA2410B7349}" srcOrd="1" destOrd="0" presId="urn:microsoft.com/office/officeart/2005/8/layout/orgChart1"/>
    <dgm:cxn modelId="{C07AD154-CA3D-4771-B9A5-C66DC2265BCF}" type="presOf" srcId="{04B93C1A-A5DE-453E-BB1B-E8DBBFE7A4DF}" destId="{6FB1F47E-2277-4524-BF95-C1C24F3EB35E}" srcOrd="0" destOrd="0" presId="urn:microsoft.com/office/officeart/2005/8/layout/orgChart1"/>
    <dgm:cxn modelId="{CADA337D-A6DA-4EAF-9744-2846A997004F}" type="presOf" srcId="{8EBBF38F-EE0C-4596-AD12-37DD0465FE3D}" destId="{6D6C9ED9-082C-476D-86CB-73947CC47221}" srcOrd="0" destOrd="0" presId="urn:microsoft.com/office/officeart/2005/8/layout/orgChart1"/>
    <dgm:cxn modelId="{33D5EE7E-A1A2-4A9E-9B5E-E23E1A0B69AF}" type="presOf" srcId="{C9BCE1BD-3FE1-4917-A993-1DCE15B1F2F6}" destId="{C52DB4CA-6871-48C7-B6EE-C0BAAE014EBE}" srcOrd="0" destOrd="0" presId="urn:microsoft.com/office/officeart/2005/8/layout/orgChart1"/>
    <dgm:cxn modelId="{8D0459B7-FB14-4CB0-9F80-A7C59A51087B}" type="presOf" srcId="{23ECE4CB-AA76-4CD8-899B-879CE4AE2A11}" destId="{1AB16738-8F1D-4F3D-AB67-9ACBAE11DE3B}" srcOrd="0" destOrd="0" presId="urn:microsoft.com/office/officeart/2005/8/layout/orgChart1"/>
    <dgm:cxn modelId="{4351EBD7-2C0C-4C87-BA24-6D37578E020D}" type="presOf" srcId="{15BC9A3B-A0DA-4E93-811F-6AC288CFE046}" destId="{878717D6-35B4-4DC3-9340-4498598851E8}" srcOrd="0" destOrd="0" presId="urn:microsoft.com/office/officeart/2005/8/layout/orgChart1"/>
    <dgm:cxn modelId="{2A762CFE-E47F-4C20-8975-179D3AA8948E}" type="presOf" srcId="{04B93C1A-A5DE-453E-BB1B-E8DBBFE7A4DF}" destId="{66648182-9D91-47FF-B45F-9A6CA2D53096}" srcOrd="1" destOrd="0" presId="urn:microsoft.com/office/officeart/2005/8/layout/orgChart1"/>
    <dgm:cxn modelId="{0D3FEAD2-6009-4797-8CD3-EBA321A181A3}" type="presParOf" srcId="{1AB16738-8F1D-4F3D-AB67-9ACBAE11DE3B}" destId="{6CB3DA7F-39A0-43CB-832E-285D2CE7E33F}" srcOrd="0" destOrd="0" presId="urn:microsoft.com/office/officeart/2005/8/layout/orgChart1"/>
    <dgm:cxn modelId="{C5DA573D-1AE9-4CF3-970C-6D3C9BBDD96B}" type="presParOf" srcId="{6CB3DA7F-39A0-43CB-832E-285D2CE7E33F}" destId="{8B8F2D02-1A3E-489F-82FE-1025CBEFE123}" srcOrd="0" destOrd="0" presId="urn:microsoft.com/office/officeart/2005/8/layout/orgChart1"/>
    <dgm:cxn modelId="{38FF0DC2-DA1B-43AE-8E40-462CBB887989}" type="presParOf" srcId="{8B8F2D02-1A3E-489F-82FE-1025CBEFE123}" destId="{6D6C9ED9-082C-476D-86CB-73947CC47221}" srcOrd="0" destOrd="0" presId="urn:microsoft.com/office/officeart/2005/8/layout/orgChart1"/>
    <dgm:cxn modelId="{5C8CA181-4721-461A-A970-6E3812956109}" type="presParOf" srcId="{8B8F2D02-1A3E-489F-82FE-1025CBEFE123}" destId="{50E6E1B9-53A2-43AB-B035-7C12A9A9D595}" srcOrd="1" destOrd="0" presId="urn:microsoft.com/office/officeart/2005/8/layout/orgChart1"/>
    <dgm:cxn modelId="{7A1BDAD4-6EE9-4FF7-88C4-0D21D3972230}" type="presParOf" srcId="{6CB3DA7F-39A0-43CB-832E-285D2CE7E33F}" destId="{DB846DA4-3C28-47C2-A4BD-2EFE1ABF65F1}" srcOrd="1" destOrd="0" presId="urn:microsoft.com/office/officeart/2005/8/layout/orgChart1"/>
    <dgm:cxn modelId="{EED8404B-0663-40B7-BA2A-800117063815}" type="presParOf" srcId="{DB846DA4-3C28-47C2-A4BD-2EFE1ABF65F1}" destId="{878717D6-35B4-4DC3-9340-4498598851E8}" srcOrd="0" destOrd="0" presId="urn:microsoft.com/office/officeart/2005/8/layout/orgChart1"/>
    <dgm:cxn modelId="{9C995AA0-9DBD-40CF-B35B-BB54B7AAFE91}" type="presParOf" srcId="{DB846DA4-3C28-47C2-A4BD-2EFE1ABF65F1}" destId="{2D89EF35-415B-453C-A064-27B2B71E566C}" srcOrd="1" destOrd="0" presId="urn:microsoft.com/office/officeart/2005/8/layout/orgChart1"/>
    <dgm:cxn modelId="{0A268EC2-DF4E-4AC8-8967-A6D00D7E9DDD}" type="presParOf" srcId="{2D89EF35-415B-453C-A064-27B2B71E566C}" destId="{702D34EC-B3A9-4430-A642-BF05209E1B37}" srcOrd="0" destOrd="0" presId="urn:microsoft.com/office/officeart/2005/8/layout/orgChart1"/>
    <dgm:cxn modelId="{BC40EC93-DC53-4E97-AD3B-F97EE45C8F0A}" type="presParOf" srcId="{702D34EC-B3A9-4430-A642-BF05209E1B37}" destId="{6FB1F47E-2277-4524-BF95-C1C24F3EB35E}" srcOrd="0" destOrd="0" presId="urn:microsoft.com/office/officeart/2005/8/layout/orgChart1"/>
    <dgm:cxn modelId="{AD481916-7E5C-401D-B1D9-0427187C6BEC}" type="presParOf" srcId="{702D34EC-B3A9-4430-A642-BF05209E1B37}" destId="{66648182-9D91-47FF-B45F-9A6CA2D53096}" srcOrd="1" destOrd="0" presId="urn:microsoft.com/office/officeart/2005/8/layout/orgChart1"/>
    <dgm:cxn modelId="{EE154446-21F4-4A05-824E-D71C7D1B8903}" type="presParOf" srcId="{2D89EF35-415B-453C-A064-27B2B71E566C}" destId="{6158BD70-2C38-462B-BE79-597DED9853A5}" srcOrd="1" destOrd="0" presId="urn:microsoft.com/office/officeart/2005/8/layout/orgChart1"/>
    <dgm:cxn modelId="{E1F350CF-7A0A-4D4E-8D4F-B2DF1EA9093B}" type="presParOf" srcId="{2D89EF35-415B-453C-A064-27B2B71E566C}" destId="{902FE57E-D840-42CA-A7AA-CD4ACE27595B}" srcOrd="2" destOrd="0" presId="urn:microsoft.com/office/officeart/2005/8/layout/orgChart1"/>
    <dgm:cxn modelId="{7725ECA8-972F-42D5-9448-0D93982EC46D}" type="presParOf" srcId="{DB846DA4-3C28-47C2-A4BD-2EFE1ABF65F1}" destId="{86C94A25-5205-4F8E-B091-5AB8C1D0AB3F}" srcOrd="2" destOrd="0" presId="urn:microsoft.com/office/officeart/2005/8/layout/orgChart1"/>
    <dgm:cxn modelId="{21F27F02-5DCE-4126-B2DE-42772E951B47}" type="presParOf" srcId="{DB846DA4-3C28-47C2-A4BD-2EFE1ABF65F1}" destId="{FB518BDE-BEC8-4E99-B23B-06B13D3326B7}" srcOrd="3" destOrd="0" presId="urn:microsoft.com/office/officeart/2005/8/layout/orgChart1"/>
    <dgm:cxn modelId="{DAEA188A-0D2C-4896-BFD9-7DC476C4811A}" type="presParOf" srcId="{FB518BDE-BEC8-4E99-B23B-06B13D3326B7}" destId="{B300D22C-5ECF-4050-A169-4260DD6B5618}" srcOrd="0" destOrd="0" presId="urn:microsoft.com/office/officeart/2005/8/layout/orgChart1"/>
    <dgm:cxn modelId="{BA8797CD-A64B-40D8-8E43-957F1E9A935B}" type="presParOf" srcId="{B300D22C-5ECF-4050-A169-4260DD6B5618}" destId="{C3F449C3-BA9C-4FD9-8948-EE52AC995A82}" srcOrd="0" destOrd="0" presId="urn:microsoft.com/office/officeart/2005/8/layout/orgChart1"/>
    <dgm:cxn modelId="{B0FCA876-85F9-4912-9BEE-819D7D0E05DF}" type="presParOf" srcId="{B300D22C-5ECF-4050-A169-4260DD6B5618}" destId="{871BAEAC-F5AA-46AF-A913-5413F4E08D86}" srcOrd="1" destOrd="0" presId="urn:microsoft.com/office/officeart/2005/8/layout/orgChart1"/>
    <dgm:cxn modelId="{4342511F-1BA5-46D5-8BD8-2911A924FF93}" type="presParOf" srcId="{FB518BDE-BEC8-4E99-B23B-06B13D3326B7}" destId="{3B7FE6CA-BF11-42BB-A539-6F8640C4D5B4}" srcOrd="1" destOrd="0" presId="urn:microsoft.com/office/officeart/2005/8/layout/orgChart1"/>
    <dgm:cxn modelId="{DD5EA1DB-E0A1-4E14-B1D2-A83CA761AC62}" type="presParOf" srcId="{FB518BDE-BEC8-4E99-B23B-06B13D3326B7}" destId="{8093BE5D-3433-4D74-8F26-95DCE1199C9C}" srcOrd="2" destOrd="0" presId="urn:microsoft.com/office/officeart/2005/8/layout/orgChart1"/>
    <dgm:cxn modelId="{C4434D00-8E16-4B6F-93C0-197C4FA9D057}" type="presParOf" srcId="{DB846DA4-3C28-47C2-A4BD-2EFE1ABF65F1}" destId="{C52DB4CA-6871-48C7-B6EE-C0BAAE014EBE}" srcOrd="4" destOrd="0" presId="urn:microsoft.com/office/officeart/2005/8/layout/orgChart1"/>
    <dgm:cxn modelId="{648ABFC4-3A94-444E-8933-05B4893B4B24}" type="presParOf" srcId="{DB846DA4-3C28-47C2-A4BD-2EFE1ABF65F1}" destId="{42906050-6ED1-4673-9DE5-A089DC34C0C4}" srcOrd="5" destOrd="0" presId="urn:microsoft.com/office/officeart/2005/8/layout/orgChart1"/>
    <dgm:cxn modelId="{7CFC15F0-CD97-4CB1-A65A-6D6E9EDD01C6}" type="presParOf" srcId="{42906050-6ED1-4673-9DE5-A089DC34C0C4}" destId="{38027399-492C-4755-974F-231A5BA8DF8A}" srcOrd="0" destOrd="0" presId="urn:microsoft.com/office/officeart/2005/8/layout/orgChart1"/>
    <dgm:cxn modelId="{179D746A-129F-45C1-BB8B-C71311F51C7F}" type="presParOf" srcId="{38027399-492C-4755-974F-231A5BA8DF8A}" destId="{F60E0B18-46BB-4A64-A95A-08D0C83707F6}" srcOrd="0" destOrd="0" presId="urn:microsoft.com/office/officeart/2005/8/layout/orgChart1"/>
    <dgm:cxn modelId="{6DF5C3C5-AC33-4A8C-9FD6-8B70F578C03A}" type="presParOf" srcId="{38027399-492C-4755-974F-231A5BA8DF8A}" destId="{E08C75CF-61A5-4FFA-952F-FBA2410B7349}" srcOrd="1" destOrd="0" presId="urn:microsoft.com/office/officeart/2005/8/layout/orgChart1"/>
    <dgm:cxn modelId="{1A02F6A9-2DE0-46A6-B6C4-D5E5CB72AF3F}" type="presParOf" srcId="{42906050-6ED1-4673-9DE5-A089DC34C0C4}" destId="{5C5FABB7-9135-4D20-B347-F8E416B39442}" srcOrd="1" destOrd="0" presId="urn:microsoft.com/office/officeart/2005/8/layout/orgChart1"/>
    <dgm:cxn modelId="{AE349DF1-1A85-42E1-B0DC-68B59379475C}" type="presParOf" srcId="{42906050-6ED1-4673-9DE5-A089DC34C0C4}" destId="{8CB90F1F-6DA7-4A5A-B643-4E9602C08024}" srcOrd="2" destOrd="0" presId="urn:microsoft.com/office/officeart/2005/8/layout/orgChart1"/>
    <dgm:cxn modelId="{A7E0E72D-9732-4B72-BAC0-6CE39AF88858}" type="presParOf" srcId="{6CB3DA7F-39A0-43CB-832E-285D2CE7E33F}" destId="{906668F1-5B5A-46D7-8FF0-11856E18BC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98D6620-8B21-4142-8510-76A6E391CD0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ED3B0AE-8AE8-415A-B3C7-1E22451923ED}">
      <dgm:prSet phldrT="[Text]" phldr="1"/>
      <dgm:spPr/>
      <dgm:t>
        <a:bodyPr/>
        <a:lstStyle/>
        <a:p>
          <a:endParaRPr lang="en-US"/>
        </a:p>
      </dgm:t>
    </dgm:pt>
    <dgm:pt modelId="{E948BC65-1AB6-44B7-A7F0-1727B38BEF85}" type="parTrans" cxnId="{A0414DC8-EE0F-4D92-A16B-8C5180E1EEC0}">
      <dgm:prSet/>
      <dgm:spPr/>
      <dgm:t>
        <a:bodyPr/>
        <a:lstStyle/>
        <a:p>
          <a:endParaRPr lang="en-US"/>
        </a:p>
      </dgm:t>
    </dgm:pt>
    <dgm:pt modelId="{484B26B5-922A-4241-9169-3E565FE903A8}" type="sibTrans" cxnId="{A0414DC8-EE0F-4D92-A16B-8C5180E1EEC0}">
      <dgm:prSet/>
      <dgm:spPr/>
      <dgm:t>
        <a:bodyPr/>
        <a:lstStyle/>
        <a:p>
          <a:endParaRPr lang="en-US"/>
        </a:p>
      </dgm:t>
    </dgm:pt>
    <dgm:pt modelId="{9A53143C-9B75-44FD-A3E3-D3C73BBF84E5}">
      <dgm:prSet phldrT="[Text]" phldr="1"/>
      <dgm:spPr/>
      <dgm:t>
        <a:bodyPr/>
        <a:lstStyle/>
        <a:p>
          <a:endParaRPr lang="en-US"/>
        </a:p>
      </dgm:t>
    </dgm:pt>
    <dgm:pt modelId="{5D2E2017-AE56-4E88-922A-56EFAE649A85}" type="parTrans" cxnId="{63739922-54B2-4658-A2D1-91082D143E30}">
      <dgm:prSet/>
      <dgm:spPr/>
      <dgm:t>
        <a:bodyPr/>
        <a:lstStyle/>
        <a:p>
          <a:endParaRPr lang="en-US"/>
        </a:p>
      </dgm:t>
    </dgm:pt>
    <dgm:pt modelId="{AB8B778D-8F7F-4721-9D56-5DDF410BF872}" type="sibTrans" cxnId="{63739922-54B2-4658-A2D1-91082D143E30}">
      <dgm:prSet/>
      <dgm:spPr/>
      <dgm:t>
        <a:bodyPr/>
        <a:lstStyle/>
        <a:p>
          <a:endParaRPr lang="en-US"/>
        </a:p>
      </dgm:t>
    </dgm:pt>
    <dgm:pt modelId="{36846EE7-C0B1-48E2-8153-7403895A6602}">
      <dgm:prSet phldrT="[Text]" phldr="1"/>
      <dgm:spPr/>
      <dgm:t>
        <a:bodyPr/>
        <a:lstStyle/>
        <a:p>
          <a:endParaRPr lang="en-US"/>
        </a:p>
      </dgm:t>
    </dgm:pt>
    <dgm:pt modelId="{071AECD6-D8E5-4B58-A33C-CD88D774F7E9}" type="parTrans" cxnId="{30AE0D2F-7B91-456C-91D1-AFFCE67C3077}">
      <dgm:prSet/>
      <dgm:spPr/>
      <dgm:t>
        <a:bodyPr/>
        <a:lstStyle/>
        <a:p>
          <a:endParaRPr lang="en-US"/>
        </a:p>
      </dgm:t>
    </dgm:pt>
    <dgm:pt modelId="{207F3581-BC16-4D53-8638-041856162D46}" type="sibTrans" cxnId="{30AE0D2F-7B91-456C-91D1-AFFCE67C3077}">
      <dgm:prSet/>
      <dgm:spPr/>
      <dgm:t>
        <a:bodyPr/>
        <a:lstStyle/>
        <a:p>
          <a:endParaRPr lang="en-US"/>
        </a:p>
      </dgm:t>
    </dgm:pt>
    <dgm:pt modelId="{F2B3EE55-085E-43B3-B7B6-94CA4A0B7668}">
      <dgm:prSet phldrT="[Text]" phldr="1"/>
      <dgm:spPr/>
      <dgm:t>
        <a:bodyPr/>
        <a:lstStyle/>
        <a:p>
          <a:endParaRPr lang="en-US"/>
        </a:p>
      </dgm:t>
    </dgm:pt>
    <dgm:pt modelId="{5EE7C52F-E988-4486-BA10-3D6B14F555C2}" type="parTrans" cxnId="{7253658E-DF06-47A7-9AEF-807AD19824ED}">
      <dgm:prSet/>
      <dgm:spPr/>
      <dgm:t>
        <a:bodyPr/>
        <a:lstStyle/>
        <a:p>
          <a:endParaRPr lang="en-US"/>
        </a:p>
      </dgm:t>
    </dgm:pt>
    <dgm:pt modelId="{58872675-A03E-41E6-A7D0-D8BA8B0AFCC9}" type="sibTrans" cxnId="{7253658E-DF06-47A7-9AEF-807AD19824ED}">
      <dgm:prSet/>
      <dgm:spPr/>
      <dgm:t>
        <a:bodyPr/>
        <a:lstStyle/>
        <a:p>
          <a:endParaRPr lang="en-US"/>
        </a:p>
      </dgm:t>
    </dgm:pt>
    <dgm:pt modelId="{8C0397F6-080B-4CE6-891B-98C661518BEE}">
      <dgm:prSet phldrT="[Text]" phldr="1"/>
      <dgm:spPr/>
      <dgm:t>
        <a:bodyPr/>
        <a:lstStyle/>
        <a:p>
          <a:endParaRPr lang="en-US"/>
        </a:p>
      </dgm:t>
    </dgm:pt>
    <dgm:pt modelId="{79473B9F-49E6-49CD-917D-BBBED3CEAC84}" type="parTrans" cxnId="{B85A8037-439B-4B9C-9239-F9DEF186C802}">
      <dgm:prSet/>
      <dgm:spPr/>
      <dgm:t>
        <a:bodyPr/>
        <a:lstStyle/>
        <a:p>
          <a:endParaRPr lang="en-US"/>
        </a:p>
      </dgm:t>
    </dgm:pt>
    <dgm:pt modelId="{275D66DC-C0B1-46C2-ADB9-CEE98249FBA9}" type="sibTrans" cxnId="{B85A8037-439B-4B9C-9239-F9DEF186C802}">
      <dgm:prSet/>
      <dgm:spPr/>
      <dgm:t>
        <a:bodyPr/>
        <a:lstStyle/>
        <a:p>
          <a:endParaRPr lang="en-US"/>
        </a:p>
      </dgm:t>
    </dgm:pt>
    <dgm:pt modelId="{A28F631C-64B1-4C7D-B698-ED2A2F763ACE}">
      <dgm:prSet phldrT="[Text]" phldr="1"/>
      <dgm:spPr/>
      <dgm:t>
        <a:bodyPr/>
        <a:lstStyle/>
        <a:p>
          <a:endParaRPr lang="en-US"/>
        </a:p>
      </dgm:t>
    </dgm:pt>
    <dgm:pt modelId="{C21842E6-4A40-48AF-89AB-1FA8654B221E}" type="parTrans" cxnId="{DB401C53-E6E0-4EC8-96F2-01A73AC22AE9}">
      <dgm:prSet/>
      <dgm:spPr/>
      <dgm:t>
        <a:bodyPr/>
        <a:lstStyle/>
        <a:p>
          <a:endParaRPr lang="en-US"/>
        </a:p>
      </dgm:t>
    </dgm:pt>
    <dgm:pt modelId="{6AD4A482-FBB7-4F0B-AE86-B346C523C9C1}" type="sibTrans" cxnId="{DB401C53-E6E0-4EC8-96F2-01A73AC22AE9}">
      <dgm:prSet/>
      <dgm:spPr/>
      <dgm:t>
        <a:bodyPr/>
        <a:lstStyle/>
        <a:p>
          <a:endParaRPr lang="en-US"/>
        </a:p>
      </dgm:t>
    </dgm:pt>
    <dgm:pt modelId="{078F9C3E-C3C2-4BBC-8587-60965A9B0ECE}" type="pres">
      <dgm:prSet presAssocID="{C98D6620-8B21-4142-8510-76A6E391CD0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E42E810-B479-4BC8-8C35-F4ECC597EF6E}" type="pres">
      <dgm:prSet presAssocID="{3ED3B0AE-8AE8-415A-B3C7-1E22451923ED}" presName="hierRoot1" presStyleCnt="0"/>
      <dgm:spPr/>
    </dgm:pt>
    <dgm:pt modelId="{C9625074-6BAD-4088-B44B-92F258E36A1D}" type="pres">
      <dgm:prSet presAssocID="{3ED3B0AE-8AE8-415A-B3C7-1E22451923ED}" presName="composite" presStyleCnt="0"/>
      <dgm:spPr/>
    </dgm:pt>
    <dgm:pt modelId="{43F89A08-DA00-490C-AF99-B756D3761CC3}" type="pres">
      <dgm:prSet presAssocID="{3ED3B0AE-8AE8-415A-B3C7-1E22451923ED}" presName="background" presStyleLbl="node0" presStyleIdx="0" presStyleCnt="1"/>
      <dgm:spPr/>
    </dgm:pt>
    <dgm:pt modelId="{2CF4BF31-1752-4DEC-B365-C73AAE1C79F5}" type="pres">
      <dgm:prSet presAssocID="{3ED3B0AE-8AE8-415A-B3C7-1E22451923ED}" presName="text" presStyleLbl="fgAcc0" presStyleIdx="0" presStyleCnt="1">
        <dgm:presLayoutVars>
          <dgm:chPref val="3"/>
        </dgm:presLayoutVars>
      </dgm:prSet>
      <dgm:spPr/>
    </dgm:pt>
    <dgm:pt modelId="{E2B30697-50C9-418C-9F35-BC7639469C57}" type="pres">
      <dgm:prSet presAssocID="{3ED3B0AE-8AE8-415A-B3C7-1E22451923ED}" presName="hierChild2" presStyleCnt="0"/>
      <dgm:spPr/>
    </dgm:pt>
    <dgm:pt modelId="{33597FBD-C565-441C-B36B-25A1FFD6590E}" type="pres">
      <dgm:prSet presAssocID="{5D2E2017-AE56-4E88-922A-56EFAE649A85}" presName="Name10" presStyleLbl="parChTrans1D2" presStyleIdx="0" presStyleCnt="2"/>
      <dgm:spPr/>
    </dgm:pt>
    <dgm:pt modelId="{044CE436-2008-4A2B-9516-F3AD85C5E26A}" type="pres">
      <dgm:prSet presAssocID="{9A53143C-9B75-44FD-A3E3-D3C73BBF84E5}" presName="hierRoot2" presStyleCnt="0"/>
      <dgm:spPr/>
    </dgm:pt>
    <dgm:pt modelId="{62A32E01-B8DF-4122-9A90-F07214033DA5}" type="pres">
      <dgm:prSet presAssocID="{9A53143C-9B75-44FD-A3E3-D3C73BBF84E5}" presName="composite2" presStyleCnt="0"/>
      <dgm:spPr/>
    </dgm:pt>
    <dgm:pt modelId="{9F380249-CAC1-4EF4-8F23-E07EAC265F5C}" type="pres">
      <dgm:prSet presAssocID="{9A53143C-9B75-44FD-A3E3-D3C73BBF84E5}" presName="background2" presStyleLbl="node2" presStyleIdx="0" presStyleCnt="2"/>
      <dgm:spPr/>
    </dgm:pt>
    <dgm:pt modelId="{7291CFDB-DF73-4E94-BA25-B9374875440D}" type="pres">
      <dgm:prSet presAssocID="{9A53143C-9B75-44FD-A3E3-D3C73BBF84E5}" presName="text2" presStyleLbl="fgAcc2" presStyleIdx="0" presStyleCnt="2">
        <dgm:presLayoutVars>
          <dgm:chPref val="3"/>
        </dgm:presLayoutVars>
      </dgm:prSet>
      <dgm:spPr/>
    </dgm:pt>
    <dgm:pt modelId="{A2EA9F5A-CD83-46EF-BB60-22747AF43338}" type="pres">
      <dgm:prSet presAssocID="{9A53143C-9B75-44FD-A3E3-D3C73BBF84E5}" presName="hierChild3" presStyleCnt="0"/>
      <dgm:spPr/>
    </dgm:pt>
    <dgm:pt modelId="{451E9C71-3EE3-40A3-8221-3057144D1F1A}" type="pres">
      <dgm:prSet presAssocID="{071AECD6-D8E5-4B58-A33C-CD88D774F7E9}" presName="Name17" presStyleLbl="parChTrans1D3" presStyleIdx="0" presStyleCnt="3"/>
      <dgm:spPr/>
    </dgm:pt>
    <dgm:pt modelId="{1DCA37C2-F530-4F31-B11D-E8E52AA9ABE4}" type="pres">
      <dgm:prSet presAssocID="{36846EE7-C0B1-48E2-8153-7403895A6602}" presName="hierRoot3" presStyleCnt="0"/>
      <dgm:spPr/>
    </dgm:pt>
    <dgm:pt modelId="{7A412045-2B50-4F8F-B2C1-D1BCED136356}" type="pres">
      <dgm:prSet presAssocID="{36846EE7-C0B1-48E2-8153-7403895A6602}" presName="composite3" presStyleCnt="0"/>
      <dgm:spPr/>
    </dgm:pt>
    <dgm:pt modelId="{2F282326-7EA1-4F00-B2A8-935C836BB242}" type="pres">
      <dgm:prSet presAssocID="{36846EE7-C0B1-48E2-8153-7403895A6602}" presName="background3" presStyleLbl="node3" presStyleIdx="0" presStyleCnt="3"/>
      <dgm:spPr/>
    </dgm:pt>
    <dgm:pt modelId="{73A64ECC-BB2D-4ED4-A0AE-8E4E77220022}" type="pres">
      <dgm:prSet presAssocID="{36846EE7-C0B1-48E2-8153-7403895A6602}" presName="text3" presStyleLbl="fgAcc3" presStyleIdx="0" presStyleCnt="3">
        <dgm:presLayoutVars>
          <dgm:chPref val="3"/>
        </dgm:presLayoutVars>
      </dgm:prSet>
      <dgm:spPr/>
    </dgm:pt>
    <dgm:pt modelId="{0A8C25CE-E1C3-4865-932F-AAD249A32453}" type="pres">
      <dgm:prSet presAssocID="{36846EE7-C0B1-48E2-8153-7403895A6602}" presName="hierChild4" presStyleCnt="0"/>
      <dgm:spPr/>
    </dgm:pt>
    <dgm:pt modelId="{66E0279D-633A-4525-A889-557616F32018}" type="pres">
      <dgm:prSet presAssocID="{5EE7C52F-E988-4486-BA10-3D6B14F555C2}" presName="Name17" presStyleLbl="parChTrans1D3" presStyleIdx="1" presStyleCnt="3"/>
      <dgm:spPr/>
    </dgm:pt>
    <dgm:pt modelId="{6074A992-B499-41A9-94AB-059B647DE029}" type="pres">
      <dgm:prSet presAssocID="{F2B3EE55-085E-43B3-B7B6-94CA4A0B7668}" presName="hierRoot3" presStyleCnt="0"/>
      <dgm:spPr/>
    </dgm:pt>
    <dgm:pt modelId="{B4CBAC4E-10DF-4541-A95E-307C5F8CA909}" type="pres">
      <dgm:prSet presAssocID="{F2B3EE55-085E-43B3-B7B6-94CA4A0B7668}" presName="composite3" presStyleCnt="0"/>
      <dgm:spPr/>
    </dgm:pt>
    <dgm:pt modelId="{6EEA65AA-D27B-4B48-AA9C-669C4235044E}" type="pres">
      <dgm:prSet presAssocID="{F2B3EE55-085E-43B3-B7B6-94CA4A0B7668}" presName="background3" presStyleLbl="node3" presStyleIdx="1" presStyleCnt="3"/>
      <dgm:spPr/>
    </dgm:pt>
    <dgm:pt modelId="{59E74803-3C27-4388-B975-EACF941C7B7E}" type="pres">
      <dgm:prSet presAssocID="{F2B3EE55-085E-43B3-B7B6-94CA4A0B7668}" presName="text3" presStyleLbl="fgAcc3" presStyleIdx="1" presStyleCnt="3">
        <dgm:presLayoutVars>
          <dgm:chPref val="3"/>
        </dgm:presLayoutVars>
      </dgm:prSet>
      <dgm:spPr/>
    </dgm:pt>
    <dgm:pt modelId="{BF2BC8D6-657D-4E99-BF92-374E2A030E18}" type="pres">
      <dgm:prSet presAssocID="{F2B3EE55-085E-43B3-B7B6-94CA4A0B7668}" presName="hierChild4" presStyleCnt="0"/>
      <dgm:spPr/>
    </dgm:pt>
    <dgm:pt modelId="{24888A74-F1E7-4530-B7D2-E66F9447B4EE}" type="pres">
      <dgm:prSet presAssocID="{79473B9F-49E6-49CD-917D-BBBED3CEAC84}" presName="Name10" presStyleLbl="parChTrans1D2" presStyleIdx="1" presStyleCnt="2"/>
      <dgm:spPr/>
    </dgm:pt>
    <dgm:pt modelId="{521F3403-4FA8-4648-8B2C-17E09D8E18AF}" type="pres">
      <dgm:prSet presAssocID="{8C0397F6-080B-4CE6-891B-98C661518BEE}" presName="hierRoot2" presStyleCnt="0"/>
      <dgm:spPr/>
    </dgm:pt>
    <dgm:pt modelId="{4CF1D2EC-7D2B-4F25-A8AC-A6EEA86CB744}" type="pres">
      <dgm:prSet presAssocID="{8C0397F6-080B-4CE6-891B-98C661518BEE}" presName="composite2" presStyleCnt="0"/>
      <dgm:spPr/>
    </dgm:pt>
    <dgm:pt modelId="{84BF6880-3041-4437-BE14-C7D632860296}" type="pres">
      <dgm:prSet presAssocID="{8C0397F6-080B-4CE6-891B-98C661518BEE}" presName="background2" presStyleLbl="node2" presStyleIdx="1" presStyleCnt="2"/>
      <dgm:spPr/>
    </dgm:pt>
    <dgm:pt modelId="{8500CD6B-AE9A-4A69-87B5-407D2DD50217}" type="pres">
      <dgm:prSet presAssocID="{8C0397F6-080B-4CE6-891B-98C661518BEE}" presName="text2" presStyleLbl="fgAcc2" presStyleIdx="1" presStyleCnt="2">
        <dgm:presLayoutVars>
          <dgm:chPref val="3"/>
        </dgm:presLayoutVars>
      </dgm:prSet>
      <dgm:spPr/>
    </dgm:pt>
    <dgm:pt modelId="{A37123E8-BA81-4191-821A-D37DCA938FD4}" type="pres">
      <dgm:prSet presAssocID="{8C0397F6-080B-4CE6-891B-98C661518BEE}" presName="hierChild3" presStyleCnt="0"/>
      <dgm:spPr/>
    </dgm:pt>
    <dgm:pt modelId="{FBB609AB-7B19-4F9C-AC41-206FD7FC823C}" type="pres">
      <dgm:prSet presAssocID="{C21842E6-4A40-48AF-89AB-1FA8654B221E}" presName="Name17" presStyleLbl="parChTrans1D3" presStyleIdx="2" presStyleCnt="3"/>
      <dgm:spPr/>
    </dgm:pt>
    <dgm:pt modelId="{D2705329-20A1-4A97-B527-4AF15E7A41E6}" type="pres">
      <dgm:prSet presAssocID="{A28F631C-64B1-4C7D-B698-ED2A2F763ACE}" presName="hierRoot3" presStyleCnt="0"/>
      <dgm:spPr/>
    </dgm:pt>
    <dgm:pt modelId="{17E7F866-0D1C-4E33-A4EE-6F0684834762}" type="pres">
      <dgm:prSet presAssocID="{A28F631C-64B1-4C7D-B698-ED2A2F763ACE}" presName="composite3" presStyleCnt="0"/>
      <dgm:spPr/>
    </dgm:pt>
    <dgm:pt modelId="{5523AA0F-D943-46DE-8AB3-6058DA1D8D34}" type="pres">
      <dgm:prSet presAssocID="{A28F631C-64B1-4C7D-B698-ED2A2F763ACE}" presName="background3" presStyleLbl="node3" presStyleIdx="2" presStyleCnt="3"/>
      <dgm:spPr/>
    </dgm:pt>
    <dgm:pt modelId="{7ADDD9DC-BF76-4741-AD89-B696DD0289F4}" type="pres">
      <dgm:prSet presAssocID="{A28F631C-64B1-4C7D-B698-ED2A2F763ACE}" presName="text3" presStyleLbl="fgAcc3" presStyleIdx="2" presStyleCnt="3">
        <dgm:presLayoutVars>
          <dgm:chPref val="3"/>
        </dgm:presLayoutVars>
      </dgm:prSet>
      <dgm:spPr/>
    </dgm:pt>
    <dgm:pt modelId="{D0608EBE-AF38-43AF-A148-9E85B0AC9CB6}" type="pres">
      <dgm:prSet presAssocID="{A28F631C-64B1-4C7D-B698-ED2A2F763ACE}" presName="hierChild4" presStyleCnt="0"/>
      <dgm:spPr/>
    </dgm:pt>
  </dgm:ptLst>
  <dgm:cxnLst>
    <dgm:cxn modelId="{04F28119-5240-4366-BD25-D7E771D1E76F}" type="presOf" srcId="{C98D6620-8B21-4142-8510-76A6E391CD0B}" destId="{078F9C3E-C3C2-4BBC-8587-60965A9B0ECE}" srcOrd="0" destOrd="0" presId="urn:microsoft.com/office/officeart/2005/8/layout/hierarchy1"/>
    <dgm:cxn modelId="{63739922-54B2-4658-A2D1-91082D143E30}" srcId="{3ED3B0AE-8AE8-415A-B3C7-1E22451923ED}" destId="{9A53143C-9B75-44FD-A3E3-D3C73BBF84E5}" srcOrd="0" destOrd="0" parTransId="{5D2E2017-AE56-4E88-922A-56EFAE649A85}" sibTransId="{AB8B778D-8F7F-4721-9D56-5DDF410BF872}"/>
    <dgm:cxn modelId="{88D2D42B-1CF4-4D7D-94BD-09E8E8AD27B4}" type="presOf" srcId="{36846EE7-C0B1-48E2-8153-7403895A6602}" destId="{73A64ECC-BB2D-4ED4-A0AE-8E4E77220022}" srcOrd="0" destOrd="0" presId="urn:microsoft.com/office/officeart/2005/8/layout/hierarchy1"/>
    <dgm:cxn modelId="{30AE0D2F-7B91-456C-91D1-AFFCE67C3077}" srcId="{9A53143C-9B75-44FD-A3E3-D3C73BBF84E5}" destId="{36846EE7-C0B1-48E2-8153-7403895A6602}" srcOrd="0" destOrd="0" parTransId="{071AECD6-D8E5-4B58-A33C-CD88D774F7E9}" sibTransId="{207F3581-BC16-4D53-8638-041856162D46}"/>
    <dgm:cxn modelId="{B85A8037-439B-4B9C-9239-F9DEF186C802}" srcId="{3ED3B0AE-8AE8-415A-B3C7-1E22451923ED}" destId="{8C0397F6-080B-4CE6-891B-98C661518BEE}" srcOrd="1" destOrd="0" parTransId="{79473B9F-49E6-49CD-917D-BBBED3CEAC84}" sibTransId="{275D66DC-C0B1-46C2-ADB9-CEE98249FBA9}"/>
    <dgm:cxn modelId="{22CD115C-2D3A-4561-B4B9-75EDEE9BAC08}" type="presOf" srcId="{8C0397F6-080B-4CE6-891B-98C661518BEE}" destId="{8500CD6B-AE9A-4A69-87B5-407D2DD50217}" srcOrd="0" destOrd="0" presId="urn:microsoft.com/office/officeart/2005/8/layout/hierarchy1"/>
    <dgm:cxn modelId="{958A7643-1512-4F0F-A450-1B24B6C3275F}" type="presOf" srcId="{5EE7C52F-E988-4486-BA10-3D6B14F555C2}" destId="{66E0279D-633A-4525-A889-557616F32018}" srcOrd="0" destOrd="0" presId="urn:microsoft.com/office/officeart/2005/8/layout/hierarchy1"/>
    <dgm:cxn modelId="{0A40764E-A979-4E7D-B9BC-F139D24DF795}" type="presOf" srcId="{3ED3B0AE-8AE8-415A-B3C7-1E22451923ED}" destId="{2CF4BF31-1752-4DEC-B365-C73AAE1C79F5}" srcOrd="0" destOrd="0" presId="urn:microsoft.com/office/officeart/2005/8/layout/hierarchy1"/>
    <dgm:cxn modelId="{DB401C53-E6E0-4EC8-96F2-01A73AC22AE9}" srcId="{8C0397F6-080B-4CE6-891B-98C661518BEE}" destId="{A28F631C-64B1-4C7D-B698-ED2A2F763ACE}" srcOrd="0" destOrd="0" parTransId="{C21842E6-4A40-48AF-89AB-1FA8654B221E}" sibTransId="{6AD4A482-FBB7-4F0B-AE86-B346C523C9C1}"/>
    <dgm:cxn modelId="{DDF75575-CE62-42BE-A81B-A304FB686CD6}" type="presOf" srcId="{A28F631C-64B1-4C7D-B698-ED2A2F763ACE}" destId="{7ADDD9DC-BF76-4741-AD89-B696DD0289F4}" srcOrd="0" destOrd="0" presId="urn:microsoft.com/office/officeart/2005/8/layout/hierarchy1"/>
    <dgm:cxn modelId="{05D1C180-C912-4889-B738-F81C82E13205}" type="presOf" srcId="{071AECD6-D8E5-4B58-A33C-CD88D774F7E9}" destId="{451E9C71-3EE3-40A3-8221-3057144D1F1A}" srcOrd="0" destOrd="0" presId="urn:microsoft.com/office/officeart/2005/8/layout/hierarchy1"/>
    <dgm:cxn modelId="{7253658E-DF06-47A7-9AEF-807AD19824ED}" srcId="{9A53143C-9B75-44FD-A3E3-D3C73BBF84E5}" destId="{F2B3EE55-085E-43B3-B7B6-94CA4A0B7668}" srcOrd="1" destOrd="0" parTransId="{5EE7C52F-E988-4486-BA10-3D6B14F555C2}" sibTransId="{58872675-A03E-41E6-A7D0-D8BA8B0AFCC9}"/>
    <dgm:cxn modelId="{4F12E794-CE94-4D80-BFE7-E6E5A7AEF05C}" type="presOf" srcId="{C21842E6-4A40-48AF-89AB-1FA8654B221E}" destId="{FBB609AB-7B19-4F9C-AC41-206FD7FC823C}" srcOrd="0" destOrd="0" presId="urn:microsoft.com/office/officeart/2005/8/layout/hierarchy1"/>
    <dgm:cxn modelId="{AF806C95-6267-4839-96C5-1768B5B8063E}" type="presOf" srcId="{F2B3EE55-085E-43B3-B7B6-94CA4A0B7668}" destId="{59E74803-3C27-4388-B975-EACF941C7B7E}" srcOrd="0" destOrd="0" presId="urn:microsoft.com/office/officeart/2005/8/layout/hierarchy1"/>
    <dgm:cxn modelId="{F6BB25C6-7DAB-41AD-9D04-29935E2F09E0}" type="presOf" srcId="{9A53143C-9B75-44FD-A3E3-D3C73BBF84E5}" destId="{7291CFDB-DF73-4E94-BA25-B9374875440D}" srcOrd="0" destOrd="0" presId="urn:microsoft.com/office/officeart/2005/8/layout/hierarchy1"/>
    <dgm:cxn modelId="{A0414DC8-EE0F-4D92-A16B-8C5180E1EEC0}" srcId="{C98D6620-8B21-4142-8510-76A6E391CD0B}" destId="{3ED3B0AE-8AE8-415A-B3C7-1E22451923ED}" srcOrd="0" destOrd="0" parTransId="{E948BC65-1AB6-44B7-A7F0-1727B38BEF85}" sibTransId="{484B26B5-922A-4241-9169-3E565FE903A8}"/>
    <dgm:cxn modelId="{9A4817CD-B263-4C1E-B8DB-D6FB77168D5D}" type="presOf" srcId="{5D2E2017-AE56-4E88-922A-56EFAE649A85}" destId="{33597FBD-C565-441C-B36B-25A1FFD6590E}" srcOrd="0" destOrd="0" presId="urn:microsoft.com/office/officeart/2005/8/layout/hierarchy1"/>
    <dgm:cxn modelId="{55D01BE1-8EAE-4ACC-A960-7D2427453F2D}" type="presOf" srcId="{79473B9F-49E6-49CD-917D-BBBED3CEAC84}" destId="{24888A74-F1E7-4530-B7D2-E66F9447B4EE}" srcOrd="0" destOrd="0" presId="urn:microsoft.com/office/officeart/2005/8/layout/hierarchy1"/>
    <dgm:cxn modelId="{274AB8EB-7E1E-4873-B1A9-73811600AA94}" type="presParOf" srcId="{078F9C3E-C3C2-4BBC-8587-60965A9B0ECE}" destId="{7E42E810-B479-4BC8-8C35-F4ECC597EF6E}" srcOrd="0" destOrd="0" presId="urn:microsoft.com/office/officeart/2005/8/layout/hierarchy1"/>
    <dgm:cxn modelId="{BBB75E19-B1F6-409D-8385-2E26B5D118F7}" type="presParOf" srcId="{7E42E810-B479-4BC8-8C35-F4ECC597EF6E}" destId="{C9625074-6BAD-4088-B44B-92F258E36A1D}" srcOrd="0" destOrd="0" presId="urn:microsoft.com/office/officeart/2005/8/layout/hierarchy1"/>
    <dgm:cxn modelId="{26CBC82A-1D0C-474C-8043-239E473C07C2}" type="presParOf" srcId="{C9625074-6BAD-4088-B44B-92F258E36A1D}" destId="{43F89A08-DA00-490C-AF99-B756D3761CC3}" srcOrd="0" destOrd="0" presId="urn:microsoft.com/office/officeart/2005/8/layout/hierarchy1"/>
    <dgm:cxn modelId="{FBE98DCE-0B19-44A3-A5EA-368CB05ED029}" type="presParOf" srcId="{C9625074-6BAD-4088-B44B-92F258E36A1D}" destId="{2CF4BF31-1752-4DEC-B365-C73AAE1C79F5}" srcOrd="1" destOrd="0" presId="urn:microsoft.com/office/officeart/2005/8/layout/hierarchy1"/>
    <dgm:cxn modelId="{E29D9706-DD29-4B48-9379-C31CB71F0E8A}" type="presParOf" srcId="{7E42E810-B479-4BC8-8C35-F4ECC597EF6E}" destId="{E2B30697-50C9-418C-9F35-BC7639469C57}" srcOrd="1" destOrd="0" presId="urn:microsoft.com/office/officeart/2005/8/layout/hierarchy1"/>
    <dgm:cxn modelId="{A715B7C3-427B-4DA1-BD73-5F61394636E8}" type="presParOf" srcId="{E2B30697-50C9-418C-9F35-BC7639469C57}" destId="{33597FBD-C565-441C-B36B-25A1FFD6590E}" srcOrd="0" destOrd="0" presId="urn:microsoft.com/office/officeart/2005/8/layout/hierarchy1"/>
    <dgm:cxn modelId="{EC5B69E8-85D1-498A-B18C-01D40E08CC69}" type="presParOf" srcId="{E2B30697-50C9-418C-9F35-BC7639469C57}" destId="{044CE436-2008-4A2B-9516-F3AD85C5E26A}" srcOrd="1" destOrd="0" presId="urn:microsoft.com/office/officeart/2005/8/layout/hierarchy1"/>
    <dgm:cxn modelId="{F806BC12-51C4-4C68-B51C-78A725E84EA4}" type="presParOf" srcId="{044CE436-2008-4A2B-9516-F3AD85C5E26A}" destId="{62A32E01-B8DF-4122-9A90-F07214033DA5}" srcOrd="0" destOrd="0" presId="urn:microsoft.com/office/officeart/2005/8/layout/hierarchy1"/>
    <dgm:cxn modelId="{56C16FB5-383D-450E-AC4F-F6F95BC4AD5A}" type="presParOf" srcId="{62A32E01-B8DF-4122-9A90-F07214033DA5}" destId="{9F380249-CAC1-4EF4-8F23-E07EAC265F5C}" srcOrd="0" destOrd="0" presId="urn:microsoft.com/office/officeart/2005/8/layout/hierarchy1"/>
    <dgm:cxn modelId="{EBAC8B45-0367-4D74-B3C7-0FA9D0879457}" type="presParOf" srcId="{62A32E01-B8DF-4122-9A90-F07214033DA5}" destId="{7291CFDB-DF73-4E94-BA25-B9374875440D}" srcOrd="1" destOrd="0" presId="urn:microsoft.com/office/officeart/2005/8/layout/hierarchy1"/>
    <dgm:cxn modelId="{E14BA6FB-FD7E-4F30-9749-5122721226C9}" type="presParOf" srcId="{044CE436-2008-4A2B-9516-F3AD85C5E26A}" destId="{A2EA9F5A-CD83-46EF-BB60-22747AF43338}" srcOrd="1" destOrd="0" presId="urn:microsoft.com/office/officeart/2005/8/layout/hierarchy1"/>
    <dgm:cxn modelId="{AD0B00CB-93E7-4170-A805-8816C1132974}" type="presParOf" srcId="{A2EA9F5A-CD83-46EF-BB60-22747AF43338}" destId="{451E9C71-3EE3-40A3-8221-3057144D1F1A}" srcOrd="0" destOrd="0" presId="urn:microsoft.com/office/officeart/2005/8/layout/hierarchy1"/>
    <dgm:cxn modelId="{B49BE474-7C20-468A-98A9-0C12310632B9}" type="presParOf" srcId="{A2EA9F5A-CD83-46EF-BB60-22747AF43338}" destId="{1DCA37C2-F530-4F31-B11D-E8E52AA9ABE4}" srcOrd="1" destOrd="0" presId="urn:microsoft.com/office/officeart/2005/8/layout/hierarchy1"/>
    <dgm:cxn modelId="{E77C7E7B-7997-4FFD-A87E-30DEEE6C4E91}" type="presParOf" srcId="{1DCA37C2-F530-4F31-B11D-E8E52AA9ABE4}" destId="{7A412045-2B50-4F8F-B2C1-D1BCED136356}" srcOrd="0" destOrd="0" presId="urn:microsoft.com/office/officeart/2005/8/layout/hierarchy1"/>
    <dgm:cxn modelId="{608A6F8E-1BE4-4E09-B20F-59D943494640}" type="presParOf" srcId="{7A412045-2B50-4F8F-B2C1-D1BCED136356}" destId="{2F282326-7EA1-4F00-B2A8-935C836BB242}" srcOrd="0" destOrd="0" presId="urn:microsoft.com/office/officeart/2005/8/layout/hierarchy1"/>
    <dgm:cxn modelId="{4CC1EE06-F6E9-438A-970E-5037BB6E8648}" type="presParOf" srcId="{7A412045-2B50-4F8F-B2C1-D1BCED136356}" destId="{73A64ECC-BB2D-4ED4-A0AE-8E4E77220022}" srcOrd="1" destOrd="0" presId="urn:microsoft.com/office/officeart/2005/8/layout/hierarchy1"/>
    <dgm:cxn modelId="{011EADD9-82CA-4843-B8B2-632448DD2EC7}" type="presParOf" srcId="{1DCA37C2-F530-4F31-B11D-E8E52AA9ABE4}" destId="{0A8C25CE-E1C3-4865-932F-AAD249A32453}" srcOrd="1" destOrd="0" presId="urn:microsoft.com/office/officeart/2005/8/layout/hierarchy1"/>
    <dgm:cxn modelId="{61B54791-E3EA-4571-A6D5-06F8A5643E11}" type="presParOf" srcId="{A2EA9F5A-CD83-46EF-BB60-22747AF43338}" destId="{66E0279D-633A-4525-A889-557616F32018}" srcOrd="2" destOrd="0" presId="urn:microsoft.com/office/officeart/2005/8/layout/hierarchy1"/>
    <dgm:cxn modelId="{FC61C9A8-97F6-4400-942E-2355C8334069}" type="presParOf" srcId="{A2EA9F5A-CD83-46EF-BB60-22747AF43338}" destId="{6074A992-B499-41A9-94AB-059B647DE029}" srcOrd="3" destOrd="0" presId="urn:microsoft.com/office/officeart/2005/8/layout/hierarchy1"/>
    <dgm:cxn modelId="{0E484E72-8A44-4747-B419-F0D665CA4C35}" type="presParOf" srcId="{6074A992-B499-41A9-94AB-059B647DE029}" destId="{B4CBAC4E-10DF-4541-A95E-307C5F8CA909}" srcOrd="0" destOrd="0" presId="urn:microsoft.com/office/officeart/2005/8/layout/hierarchy1"/>
    <dgm:cxn modelId="{79A576DA-8953-4A5F-BA5E-F74FFDC27868}" type="presParOf" srcId="{B4CBAC4E-10DF-4541-A95E-307C5F8CA909}" destId="{6EEA65AA-D27B-4B48-AA9C-669C4235044E}" srcOrd="0" destOrd="0" presId="urn:microsoft.com/office/officeart/2005/8/layout/hierarchy1"/>
    <dgm:cxn modelId="{FC8C9613-B7D5-48DF-8AB5-9CAC825A9AB5}" type="presParOf" srcId="{B4CBAC4E-10DF-4541-A95E-307C5F8CA909}" destId="{59E74803-3C27-4388-B975-EACF941C7B7E}" srcOrd="1" destOrd="0" presId="urn:microsoft.com/office/officeart/2005/8/layout/hierarchy1"/>
    <dgm:cxn modelId="{1FDF51AB-21F7-4C33-A215-6AC4E648F543}" type="presParOf" srcId="{6074A992-B499-41A9-94AB-059B647DE029}" destId="{BF2BC8D6-657D-4E99-BF92-374E2A030E18}" srcOrd="1" destOrd="0" presId="urn:microsoft.com/office/officeart/2005/8/layout/hierarchy1"/>
    <dgm:cxn modelId="{8D505DCE-2658-4789-8F69-42B6B083913B}" type="presParOf" srcId="{E2B30697-50C9-418C-9F35-BC7639469C57}" destId="{24888A74-F1E7-4530-B7D2-E66F9447B4EE}" srcOrd="2" destOrd="0" presId="urn:microsoft.com/office/officeart/2005/8/layout/hierarchy1"/>
    <dgm:cxn modelId="{F29B2E97-4A2B-4619-B963-A0C445169DCF}" type="presParOf" srcId="{E2B30697-50C9-418C-9F35-BC7639469C57}" destId="{521F3403-4FA8-4648-8B2C-17E09D8E18AF}" srcOrd="3" destOrd="0" presId="urn:microsoft.com/office/officeart/2005/8/layout/hierarchy1"/>
    <dgm:cxn modelId="{B7B3DA87-D0D0-45FE-826D-BAE77A233746}" type="presParOf" srcId="{521F3403-4FA8-4648-8B2C-17E09D8E18AF}" destId="{4CF1D2EC-7D2B-4F25-A8AC-A6EEA86CB744}" srcOrd="0" destOrd="0" presId="urn:microsoft.com/office/officeart/2005/8/layout/hierarchy1"/>
    <dgm:cxn modelId="{7CEC6DD9-89DA-467E-BBC5-84CA1E74DF95}" type="presParOf" srcId="{4CF1D2EC-7D2B-4F25-A8AC-A6EEA86CB744}" destId="{84BF6880-3041-4437-BE14-C7D632860296}" srcOrd="0" destOrd="0" presId="urn:microsoft.com/office/officeart/2005/8/layout/hierarchy1"/>
    <dgm:cxn modelId="{DCA4D5F2-FFC4-48E3-AE07-EE226AF90043}" type="presParOf" srcId="{4CF1D2EC-7D2B-4F25-A8AC-A6EEA86CB744}" destId="{8500CD6B-AE9A-4A69-87B5-407D2DD50217}" srcOrd="1" destOrd="0" presId="urn:microsoft.com/office/officeart/2005/8/layout/hierarchy1"/>
    <dgm:cxn modelId="{BE1F78F1-5519-4D33-BAB7-6F8FFCED8C6D}" type="presParOf" srcId="{521F3403-4FA8-4648-8B2C-17E09D8E18AF}" destId="{A37123E8-BA81-4191-821A-D37DCA938FD4}" srcOrd="1" destOrd="0" presId="urn:microsoft.com/office/officeart/2005/8/layout/hierarchy1"/>
    <dgm:cxn modelId="{8206BFBE-A30C-44C2-B42E-99F6DCB5D6C0}" type="presParOf" srcId="{A37123E8-BA81-4191-821A-D37DCA938FD4}" destId="{FBB609AB-7B19-4F9C-AC41-206FD7FC823C}" srcOrd="0" destOrd="0" presId="urn:microsoft.com/office/officeart/2005/8/layout/hierarchy1"/>
    <dgm:cxn modelId="{479400D9-F15E-4C06-8095-5B6154992C15}" type="presParOf" srcId="{A37123E8-BA81-4191-821A-D37DCA938FD4}" destId="{D2705329-20A1-4A97-B527-4AF15E7A41E6}" srcOrd="1" destOrd="0" presId="urn:microsoft.com/office/officeart/2005/8/layout/hierarchy1"/>
    <dgm:cxn modelId="{6F39AAFF-5DD5-4681-A8AE-218E95D535C8}" type="presParOf" srcId="{D2705329-20A1-4A97-B527-4AF15E7A41E6}" destId="{17E7F866-0D1C-4E33-A4EE-6F0684834762}" srcOrd="0" destOrd="0" presId="urn:microsoft.com/office/officeart/2005/8/layout/hierarchy1"/>
    <dgm:cxn modelId="{AD8CA0CF-C571-481B-B3CB-43D30672E17A}" type="presParOf" srcId="{17E7F866-0D1C-4E33-A4EE-6F0684834762}" destId="{5523AA0F-D943-46DE-8AB3-6058DA1D8D34}" srcOrd="0" destOrd="0" presId="urn:microsoft.com/office/officeart/2005/8/layout/hierarchy1"/>
    <dgm:cxn modelId="{00CD629F-5BD8-4908-A2DD-9037454A7962}" type="presParOf" srcId="{17E7F866-0D1C-4E33-A4EE-6F0684834762}" destId="{7ADDD9DC-BF76-4741-AD89-B696DD0289F4}" srcOrd="1" destOrd="0" presId="urn:microsoft.com/office/officeart/2005/8/layout/hierarchy1"/>
    <dgm:cxn modelId="{DFF1E3BC-57A1-4F92-91EA-F56751DFE78C}" type="presParOf" srcId="{D2705329-20A1-4A97-B527-4AF15E7A41E6}" destId="{D0608EBE-AF38-43AF-A148-9E85B0AC9CB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B4CA-6871-48C7-B6EE-C0BAAE014EBE}">
      <dsp:nvSpPr>
        <dsp:cNvPr id="0" name=""/>
        <dsp:cNvSpPr/>
      </dsp:nvSpPr>
      <dsp:spPr>
        <a:xfrm>
          <a:off x="2286000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49"/>
              </a:lnTo>
              <a:lnTo>
                <a:pt x="1617361" y="140349"/>
              </a:lnTo>
              <a:lnTo>
                <a:pt x="1617361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94A25-5205-4F8E-B091-5AB8C1D0AB3F}">
      <dsp:nvSpPr>
        <dsp:cNvPr id="0" name=""/>
        <dsp:cNvSpPr/>
      </dsp:nvSpPr>
      <dsp:spPr>
        <a:xfrm>
          <a:off x="2240280" y="1688450"/>
          <a:ext cx="91440" cy="280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717D6-35B4-4DC3-9340-4498598851E8}">
      <dsp:nvSpPr>
        <dsp:cNvPr id="0" name=""/>
        <dsp:cNvSpPr/>
      </dsp:nvSpPr>
      <dsp:spPr>
        <a:xfrm>
          <a:off x="668638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1617361" y="0"/>
              </a:moveTo>
              <a:lnTo>
                <a:pt x="1617361" y="140349"/>
              </a:lnTo>
              <a:lnTo>
                <a:pt x="0" y="140349"/>
              </a:lnTo>
              <a:lnTo>
                <a:pt x="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C9ED9-082C-476D-86CB-73947CC47221}">
      <dsp:nvSpPr>
        <dsp:cNvPr id="0" name=""/>
        <dsp:cNvSpPr/>
      </dsp:nvSpPr>
      <dsp:spPr>
        <a:xfrm>
          <a:off x="1617668" y="102011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020119"/>
        <a:ext cx="1336662" cy="668331"/>
      </dsp:txXfrm>
    </dsp:sp>
    <dsp:sp modelId="{6FB1F47E-2277-4524-BF95-C1C24F3EB35E}">
      <dsp:nvSpPr>
        <dsp:cNvPr id="0" name=""/>
        <dsp:cNvSpPr/>
      </dsp:nvSpPr>
      <dsp:spPr>
        <a:xfrm>
          <a:off x="306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06" y="1969149"/>
        <a:ext cx="1336662" cy="668331"/>
      </dsp:txXfrm>
    </dsp:sp>
    <dsp:sp modelId="{C3F449C3-BA9C-4FD9-8948-EE52AC995A82}">
      <dsp:nvSpPr>
        <dsp:cNvPr id="0" name=""/>
        <dsp:cNvSpPr/>
      </dsp:nvSpPr>
      <dsp:spPr>
        <a:xfrm>
          <a:off x="1617668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969149"/>
        <a:ext cx="1336662" cy="668331"/>
      </dsp:txXfrm>
    </dsp:sp>
    <dsp:sp modelId="{F60E0B18-46BB-4A64-A95A-08D0C83707F6}">
      <dsp:nvSpPr>
        <dsp:cNvPr id="0" name=""/>
        <dsp:cNvSpPr/>
      </dsp:nvSpPr>
      <dsp:spPr>
        <a:xfrm>
          <a:off x="3235030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235030" y="1969149"/>
        <a:ext cx="1336662" cy="6683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B4CA-6871-48C7-B6EE-C0BAAE014EBE}">
      <dsp:nvSpPr>
        <dsp:cNvPr id="0" name=""/>
        <dsp:cNvSpPr/>
      </dsp:nvSpPr>
      <dsp:spPr>
        <a:xfrm>
          <a:off x="2286000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49"/>
              </a:lnTo>
              <a:lnTo>
                <a:pt x="1617361" y="140349"/>
              </a:lnTo>
              <a:lnTo>
                <a:pt x="1617361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94A25-5205-4F8E-B091-5AB8C1D0AB3F}">
      <dsp:nvSpPr>
        <dsp:cNvPr id="0" name=""/>
        <dsp:cNvSpPr/>
      </dsp:nvSpPr>
      <dsp:spPr>
        <a:xfrm>
          <a:off x="2240280" y="1688450"/>
          <a:ext cx="91440" cy="280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717D6-35B4-4DC3-9340-4498598851E8}">
      <dsp:nvSpPr>
        <dsp:cNvPr id="0" name=""/>
        <dsp:cNvSpPr/>
      </dsp:nvSpPr>
      <dsp:spPr>
        <a:xfrm>
          <a:off x="668638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1617361" y="0"/>
              </a:moveTo>
              <a:lnTo>
                <a:pt x="1617361" y="140349"/>
              </a:lnTo>
              <a:lnTo>
                <a:pt x="0" y="140349"/>
              </a:lnTo>
              <a:lnTo>
                <a:pt x="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C9ED9-082C-476D-86CB-73947CC47221}">
      <dsp:nvSpPr>
        <dsp:cNvPr id="0" name=""/>
        <dsp:cNvSpPr/>
      </dsp:nvSpPr>
      <dsp:spPr>
        <a:xfrm>
          <a:off x="1617668" y="102011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020119"/>
        <a:ext cx="1336662" cy="668331"/>
      </dsp:txXfrm>
    </dsp:sp>
    <dsp:sp modelId="{6FB1F47E-2277-4524-BF95-C1C24F3EB35E}">
      <dsp:nvSpPr>
        <dsp:cNvPr id="0" name=""/>
        <dsp:cNvSpPr/>
      </dsp:nvSpPr>
      <dsp:spPr>
        <a:xfrm>
          <a:off x="306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06" y="1969149"/>
        <a:ext cx="1336662" cy="668331"/>
      </dsp:txXfrm>
    </dsp:sp>
    <dsp:sp modelId="{C3F449C3-BA9C-4FD9-8948-EE52AC995A82}">
      <dsp:nvSpPr>
        <dsp:cNvPr id="0" name=""/>
        <dsp:cNvSpPr/>
      </dsp:nvSpPr>
      <dsp:spPr>
        <a:xfrm>
          <a:off x="1617668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969149"/>
        <a:ext cx="1336662" cy="668331"/>
      </dsp:txXfrm>
    </dsp:sp>
    <dsp:sp modelId="{F60E0B18-46BB-4A64-A95A-08D0C83707F6}">
      <dsp:nvSpPr>
        <dsp:cNvPr id="0" name=""/>
        <dsp:cNvSpPr/>
      </dsp:nvSpPr>
      <dsp:spPr>
        <a:xfrm>
          <a:off x="3235030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235030" y="1969149"/>
        <a:ext cx="1336662" cy="6683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B4CA-6871-48C7-B6EE-C0BAAE014EBE}">
      <dsp:nvSpPr>
        <dsp:cNvPr id="0" name=""/>
        <dsp:cNvSpPr/>
      </dsp:nvSpPr>
      <dsp:spPr>
        <a:xfrm>
          <a:off x="2286000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49"/>
              </a:lnTo>
              <a:lnTo>
                <a:pt x="1617361" y="140349"/>
              </a:lnTo>
              <a:lnTo>
                <a:pt x="1617361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94A25-5205-4F8E-B091-5AB8C1D0AB3F}">
      <dsp:nvSpPr>
        <dsp:cNvPr id="0" name=""/>
        <dsp:cNvSpPr/>
      </dsp:nvSpPr>
      <dsp:spPr>
        <a:xfrm>
          <a:off x="2240280" y="1688450"/>
          <a:ext cx="91440" cy="280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717D6-35B4-4DC3-9340-4498598851E8}">
      <dsp:nvSpPr>
        <dsp:cNvPr id="0" name=""/>
        <dsp:cNvSpPr/>
      </dsp:nvSpPr>
      <dsp:spPr>
        <a:xfrm>
          <a:off x="668638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1617361" y="0"/>
              </a:moveTo>
              <a:lnTo>
                <a:pt x="1617361" y="140349"/>
              </a:lnTo>
              <a:lnTo>
                <a:pt x="0" y="140349"/>
              </a:lnTo>
              <a:lnTo>
                <a:pt x="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C9ED9-082C-476D-86CB-73947CC47221}">
      <dsp:nvSpPr>
        <dsp:cNvPr id="0" name=""/>
        <dsp:cNvSpPr/>
      </dsp:nvSpPr>
      <dsp:spPr>
        <a:xfrm>
          <a:off x="1617668" y="102011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020119"/>
        <a:ext cx="1336662" cy="668331"/>
      </dsp:txXfrm>
    </dsp:sp>
    <dsp:sp modelId="{6FB1F47E-2277-4524-BF95-C1C24F3EB35E}">
      <dsp:nvSpPr>
        <dsp:cNvPr id="0" name=""/>
        <dsp:cNvSpPr/>
      </dsp:nvSpPr>
      <dsp:spPr>
        <a:xfrm>
          <a:off x="306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06" y="1969149"/>
        <a:ext cx="1336662" cy="668331"/>
      </dsp:txXfrm>
    </dsp:sp>
    <dsp:sp modelId="{C3F449C3-BA9C-4FD9-8948-EE52AC995A82}">
      <dsp:nvSpPr>
        <dsp:cNvPr id="0" name=""/>
        <dsp:cNvSpPr/>
      </dsp:nvSpPr>
      <dsp:spPr>
        <a:xfrm>
          <a:off x="1617668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969149"/>
        <a:ext cx="1336662" cy="668331"/>
      </dsp:txXfrm>
    </dsp:sp>
    <dsp:sp modelId="{F60E0B18-46BB-4A64-A95A-08D0C83707F6}">
      <dsp:nvSpPr>
        <dsp:cNvPr id="0" name=""/>
        <dsp:cNvSpPr/>
      </dsp:nvSpPr>
      <dsp:spPr>
        <a:xfrm>
          <a:off x="3235030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235030" y="1969149"/>
        <a:ext cx="1336662" cy="6683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B4CA-6871-48C7-B6EE-C0BAAE014EBE}">
      <dsp:nvSpPr>
        <dsp:cNvPr id="0" name=""/>
        <dsp:cNvSpPr/>
      </dsp:nvSpPr>
      <dsp:spPr>
        <a:xfrm>
          <a:off x="2286000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49"/>
              </a:lnTo>
              <a:lnTo>
                <a:pt x="1617361" y="140349"/>
              </a:lnTo>
              <a:lnTo>
                <a:pt x="1617361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94A25-5205-4F8E-B091-5AB8C1D0AB3F}">
      <dsp:nvSpPr>
        <dsp:cNvPr id="0" name=""/>
        <dsp:cNvSpPr/>
      </dsp:nvSpPr>
      <dsp:spPr>
        <a:xfrm>
          <a:off x="2240280" y="1688450"/>
          <a:ext cx="91440" cy="280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717D6-35B4-4DC3-9340-4498598851E8}">
      <dsp:nvSpPr>
        <dsp:cNvPr id="0" name=""/>
        <dsp:cNvSpPr/>
      </dsp:nvSpPr>
      <dsp:spPr>
        <a:xfrm>
          <a:off x="668638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1617361" y="0"/>
              </a:moveTo>
              <a:lnTo>
                <a:pt x="1617361" y="140349"/>
              </a:lnTo>
              <a:lnTo>
                <a:pt x="0" y="140349"/>
              </a:lnTo>
              <a:lnTo>
                <a:pt x="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C9ED9-082C-476D-86CB-73947CC47221}">
      <dsp:nvSpPr>
        <dsp:cNvPr id="0" name=""/>
        <dsp:cNvSpPr/>
      </dsp:nvSpPr>
      <dsp:spPr>
        <a:xfrm>
          <a:off x="1617668" y="102011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020119"/>
        <a:ext cx="1336662" cy="668331"/>
      </dsp:txXfrm>
    </dsp:sp>
    <dsp:sp modelId="{6FB1F47E-2277-4524-BF95-C1C24F3EB35E}">
      <dsp:nvSpPr>
        <dsp:cNvPr id="0" name=""/>
        <dsp:cNvSpPr/>
      </dsp:nvSpPr>
      <dsp:spPr>
        <a:xfrm>
          <a:off x="306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06" y="1969149"/>
        <a:ext cx="1336662" cy="668331"/>
      </dsp:txXfrm>
    </dsp:sp>
    <dsp:sp modelId="{C3F449C3-BA9C-4FD9-8948-EE52AC995A82}">
      <dsp:nvSpPr>
        <dsp:cNvPr id="0" name=""/>
        <dsp:cNvSpPr/>
      </dsp:nvSpPr>
      <dsp:spPr>
        <a:xfrm>
          <a:off x="1617668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969149"/>
        <a:ext cx="1336662" cy="668331"/>
      </dsp:txXfrm>
    </dsp:sp>
    <dsp:sp modelId="{F60E0B18-46BB-4A64-A95A-08D0C83707F6}">
      <dsp:nvSpPr>
        <dsp:cNvPr id="0" name=""/>
        <dsp:cNvSpPr/>
      </dsp:nvSpPr>
      <dsp:spPr>
        <a:xfrm>
          <a:off x="3235030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235030" y="1969149"/>
        <a:ext cx="1336662" cy="6683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B4CA-6871-48C7-B6EE-C0BAAE014EBE}">
      <dsp:nvSpPr>
        <dsp:cNvPr id="0" name=""/>
        <dsp:cNvSpPr/>
      </dsp:nvSpPr>
      <dsp:spPr>
        <a:xfrm>
          <a:off x="2286000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49"/>
              </a:lnTo>
              <a:lnTo>
                <a:pt x="1617361" y="140349"/>
              </a:lnTo>
              <a:lnTo>
                <a:pt x="1617361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94A25-5205-4F8E-B091-5AB8C1D0AB3F}">
      <dsp:nvSpPr>
        <dsp:cNvPr id="0" name=""/>
        <dsp:cNvSpPr/>
      </dsp:nvSpPr>
      <dsp:spPr>
        <a:xfrm>
          <a:off x="2240280" y="1688450"/>
          <a:ext cx="91440" cy="280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717D6-35B4-4DC3-9340-4498598851E8}">
      <dsp:nvSpPr>
        <dsp:cNvPr id="0" name=""/>
        <dsp:cNvSpPr/>
      </dsp:nvSpPr>
      <dsp:spPr>
        <a:xfrm>
          <a:off x="668638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1617361" y="0"/>
              </a:moveTo>
              <a:lnTo>
                <a:pt x="1617361" y="140349"/>
              </a:lnTo>
              <a:lnTo>
                <a:pt x="0" y="140349"/>
              </a:lnTo>
              <a:lnTo>
                <a:pt x="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C9ED9-082C-476D-86CB-73947CC47221}">
      <dsp:nvSpPr>
        <dsp:cNvPr id="0" name=""/>
        <dsp:cNvSpPr/>
      </dsp:nvSpPr>
      <dsp:spPr>
        <a:xfrm>
          <a:off x="1617668" y="102011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020119"/>
        <a:ext cx="1336662" cy="668331"/>
      </dsp:txXfrm>
    </dsp:sp>
    <dsp:sp modelId="{6FB1F47E-2277-4524-BF95-C1C24F3EB35E}">
      <dsp:nvSpPr>
        <dsp:cNvPr id="0" name=""/>
        <dsp:cNvSpPr/>
      </dsp:nvSpPr>
      <dsp:spPr>
        <a:xfrm>
          <a:off x="306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06" y="1969149"/>
        <a:ext cx="1336662" cy="668331"/>
      </dsp:txXfrm>
    </dsp:sp>
    <dsp:sp modelId="{C3F449C3-BA9C-4FD9-8948-EE52AC995A82}">
      <dsp:nvSpPr>
        <dsp:cNvPr id="0" name=""/>
        <dsp:cNvSpPr/>
      </dsp:nvSpPr>
      <dsp:spPr>
        <a:xfrm>
          <a:off x="1617668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969149"/>
        <a:ext cx="1336662" cy="668331"/>
      </dsp:txXfrm>
    </dsp:sp>
    <dsp:sp modelId="{F60E0B18-46BB-4A64-A95A-08D0C83707F6}">
      <dsp:nvSpPr>
        <dsp:cNvPr id="0" name=""/>
        <dsp:cNvSpPr/>
      </dsp:nvSpPr>
      <dsp:spPr>
        <a:xfrm>
          <a:off x="3235030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235030" y="1969149"/>
        <a:ext cx="1336662" cy="6683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B4CA-6871-48C7-B6EE-C0BAAE014EBE}">
      <dsp:nvSpPr>
        <dsp:cNvPr id="0" name=""/>
        <dsp:cNvSpPr/>
      </dsp:nvSpPr>
      <dsp:spPr>
        <a:xfrm>
          <a:off x="2286000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49"/>
              </a:lnTo>
              <a:lnTo>
                <a:pt x="1617361" y="140349"/>
              </a:lnTo>
              <a:lnTo>
                <a:pt x="1617361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94A25-5205-4F8E-B091-5AB8C1D0AB3F}">
      <dsp:nvSpPr>
        <dsp:cNvPr id="0" name=""/>
        <dsp:cNvSpPr/>
      </dsp:nvSpPr>
      <dsp:spPr>
        <a:xfrm>
          <a:off x="2240280" y="1688450"/>
          <a:ext cx="91440" cy="280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717D6-35B4-4DC3-9340-4498598851E8}">
      <dsp:nvSpPr>
        <dsp:cNvPr id="0" name=""/>
        <dsp:cNvSpPr/>
      </dsp:nvSpPr>
      <dsp:spPr>
        <a:xfrm>
          <a:off x="668638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1617361" y="0"/>
              </a:moveTo>
              <a:lnTo>
                <a:pt x="1617361" y="140349"/>
              </a:lnTo>
              <a:lnTo>
                <a:pt x="0" y="140349"/>
              </a:lnTo>
              <a:lnTo>
                <a:pt x="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C9ED9-082C-476D-86CB-73947CC47221}">
      <dsp:nvSpPr>
        <dsp:cNvPr id="0" name=""/>
        <dsp:cNvSpPr/>
      </dsp:nvSpPr>
      <dsp:spPr>
        <a:xfrm>
          <a:off x="1617668" y="102011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020119"/>
        <a:ext cx="1336662" cy="668331"/>
      </dsp:txXfrm>
    </dsp:sp>
    <dsp:sp modelId="{6FB1F47E-2277-4524-BF95-C1C24F3EB35E}">
      <dsp:nvSpPr>
        <dsp:cNvPr id="0" name=""/>
        <dsp:cNvSpPr/>
      </dsp:nvSpPr>
      <dsp:spPr>
        <a:xfrm>
          <a:off x="306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06" y="1969149"/>
        <a:ext cx="1336662" cy="668331"/>
      </dsp:txXfrm>
    </dsp:sp>
    <dsp:sp modelId="{C3F449C3-BA9C-4FD9-8948-EE52AC995A82}">
      <dsp:nvSpPr>
        <dsp:cNvPr id="0" name=""/>
        <dsp:cNvSpPr/>
      </dsp:nvSpPr>
      <dsp:spPr>
        <a:xfrm>
          <a:off x="1617668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969149"/>
        <a:ext cx="1336662" cy="668331"/>
      </dsp:txXfrm>
    </dsp:sp>
    <dsp:sp modelId="{F60E0B18-46BB-4A64-A95A-08D0C83707F6}">
      <dsp:nvSpPr>
        <dsp:cNvPr id="0" name=""/>
        <dsp:cNvSpPr/>
      </dsp:nvSpPr>
      <dsp:spPr>
        <a:xfrm>
          <a:off x="3235030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235030" y="1969149"/>
        <a:ext cx="1336662" cy="6683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B4CA-6871-48C7-B6EE-C0BAAE014EBE}">
      <dsp:nvSpPr>
        <dsp:cNvPr id="0" name=""/>
        <dsp:cNvSpPr/>
      </dsp:nvSpPr>
      <dsp:spPr>
        <a:xfrm>
          <a:off x="2286000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49"/>
              </a:lnTo>
              <a:lnTo>
                <a:pt x="1617361" y="140349"/>
              </a:lnTo>
              <a:lnTo>
                <a:pt x="1617361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94A25-5205-4F8E-B091-5AB8C1D0AB3F}">
      <dsp:nvSpPr>
        <dsp:cNvPr id="0" name=""/>
        <dsp:cNvSpPr/>
      </dsp:nvSpPr>
      <dsp:spPr>
        <a:xfrm>
          <a:off x="2240280" y="1688450"/>
          <a:ext cx="91440" cy="280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717D6-35B4-4DC3-9340-4498598851E8}">
      <dsp:nvSpPr>
        <dsp:cNvPr id="0" name=""/>
        <dsp:cNvSpPr/>
      </dsp:nvSpPr>
      <dsp:spPr>
        <a:xfrm>
          <a:off x="668638" y="1688450"/>
          <a:ext cx="1617361" cy="280699"/>
        </a:xfrm>
        <a:custGeom>
          <a:avLst/>
          <a:gdLst/>
          <a:ahLst/>
          <a:cxnLst/>
          <a:rect l="0" t="0" r="0" b="0"/>
          <a:pathLst>
            <a:path>
              <a:moveTo>
                <a:pt x="1617361" y="0"/>
              </a:moveTo>
              <a:lnTo>
                <a:pt x="1617361" y="140349"/>
              </a:lnTo>
              <a:lnTo>
                <a:pt x="0" y="140349"/>
              </a:lnTo>
              <a:lnTo>
                <a:pt x="0" y="280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C9ED9-082C-476D-86CB-73947CC47221}">
      <dsp:nvSpPr>
        <dsp:cNvPr id="0" name=""/>
        <dsp:cNvSpPr/>
      </dsp:nvSpPr>
      <dsp:spPr>
        <a:xfrm>
          <a:off x="1617668" y="102011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020119"/>
        <a:ext cx="1336662" cy="668331"/>
      </dsp:txXfrm>
    </dsp:sp>
    <dsp:sp modelId="{6FB1F47E-2277-4524-BF95-C1C24F3EB35E}">
      <dsp:nvSpPr>
        <dsp:cNvPr id="0" name=""/>
        <dsp:cNvSpPr/>
      </dsp:nvSpPr>
      <dsp:spPr>
        <a:xfrm>
          <a:off x="306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06" y="1969149"/>
        <a:ext cx="1336662" cy="668331"/>
      </dsp:txXfrm>
    </dsp:sp>
    <dsp:sp modelId="{C3F449C3-BA9C-4FD9-8948-EE52AC995A82}">
      <dsp:nvSpPr>
        <dsp:cNvPr id="0" name=""/>
        <dsp:cNvSpPr/>
      </dsp:nvSpPr>
      <dsp:spPr>
        <a:xfrm>
          <a:off x="1617668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1617668" y="1969149"/>
        <a:ext cx="1336662" cy="668331"/>
      </dsp:txXfrm>
    </dsp:sp>
    <dsp:sp modelId="{F60E0B18-46BB-4A64-A95A-08D0C83707F6}">
      <dsp:nvSpPr>
        <dsp:cNvPr id="0" name=""/>
        <dsp:cNvSpPr/>
      </dsp:nvSpPr>
      <dsp:spPr>
        <a:xfrm>
          <a:off x="3235030" y="1969149"/>
          <a:ext cx="1336662" cy="668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3235030" y="1969149"/>
        <a:ext cx="1336662" cy="6683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609AB-7B19-4F9C-AC41-206FD7FC823C}">
      <dsp:nvSpPr>
        <dsp:cNvPr id="0" name=""/>
        <dsp:cNvSpPr/>
      </dsp:nvSpPr>
      <dsp:spPr>
        <a:xfrm>
          <a:off x="3740467" y="2169199"/>
          <a:ext cx="91440" cy="3739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9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88A74-F1E7-4530-B7D2-E66F9447B4EE}">
      <dsp:nvSpPr>
        <dsp:cNvPr id="0" name=""/>
        <dsp:cNvSpPr/>
      </dsp:nvSpPr>
      <dsp:spPr>
        <a:xfrm>
          <a:off x="2607468" y="978693"/>
          <a:ext cx="1178718" cy="373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53"/>
              </a:lnTo>
              <a:lnTo>
                <a:pt x="1178718" y="254853"/>
              </a:lnTo>
              <a:lnTo>
                <a:pt x="1178718" y="37397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0279D-633A-4525-A889-557616F32018}">
      <dsp:nvSpPr>
        <dsp:cNvPr id="0" name=""/>
        <dsp:cNvSpPr/>
      </dsp:nvSpPr>
      <dsp:spPr>
        <a:xfrm>
          <a:off x="1428750" y="2169199"/>
          <a:ext cx="785812" cy="373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53"/>
              </a:lnTo>
              <a:lnTo>
                <a:pt x="785812" y="254853"/>
              </a:lnTo>
              <a:lnTo>
                <a:pt x="785812" y="3739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E9C71-3EE3-40A3-8221-3057144D1F1A}">
      <dsp:nvSpPr>
        <dsp:cNvPr id="0" name=""/>
        <dsp:cNvSpPr/>
      </dsp:nvSpPr>
      <dsp:spPr>
        <a:xfrm>
          <a:off x="642937" y="2169199"/>
          <a:ext cx="785812" cy="373975"/>
        </a:xfrm>
        <a:custGeom>
          <a:avLst/>
          <a:gdLst/>
          <a:ahLst/>
          <a:cxnLst/>
          <a:rect l="0" t="0" r="0" b="0"/>
          <a:pathLst>
            <a:path>
              <a:moveTo>
                <a:pt x="785812" y="0"/>
              </a:moveTo>
              <a:lnTo>
                <a:pt x="785812" y="254853"/>
              </a:lnTo>
              <a:lnTo>
                <a:pt x="0" y="254853"/>
              </a:lnTo>
              <a:lnTo>
                <a:pt x="0" y="3739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97FBD-C565-441C-B36B-25A1FFD6590E}">
      <dsp:nvSpPr>
        <dsp:cNvPr id="0" name=""/>
        <dsp:cNvSpPr/>
      </dsp:nvSpPr>
      <dsp:spPr>
        <a:xfrm>
          <a:off x="1428750" y="978693"/>
          <a:ext cx="1178718" cy="373975"/>
        </a:xfrm>
        <a:custGeom>
          <a:avLst/>
          <a:gdLst/>
          <a:ahLst/>
          <a:cxnLst/>
          <a:rect l="0" t="0" r="0" b="0"/>
          <a:pathLst>
            <a:path>
              <a:moveTo>
                <a:pt x="1178718" y="0"/>
              </a:moveTo>
              <a:lnTo>
                <a:pt x="1178718" y="254853"/>
              </a:lnTo>
              <a:lnTo>
                <a:pt x="0" y="254853"/>
              </a:lnTo>
              <a:lnTo>
                <a:pt x="0" y="37397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89A08-DA00-490C-AF99-B756D3761CC3}">
      <dsp:nvSpPr>
        <dsp:cNvPr id="0" name=""/>
        <dsp:cNvSpPr/>
      </dsp:nvSpPr>
      <dsp:spPr>
        <a:xfrm>
          <a:off x="1964531" y="162163"/>
          <a:ext cx="1285874" cy="816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4BF31-1752-4DEC-B365-C73AAE1C79F5}">
      <dsp:nvSpPr>
        <dsp:cNvPr id="0" name=""/>
        <dsp:cNvSpPr/>
      </dsp:nvSpPr>
      <dsp:spPr>
        <a:xfrm>
          <a:off x="2107406" y="297894"/>
          <a:ext cx="1285874" cy="816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2131321" y="321809"/>
        <a:ext cx="1238044" cy="768700"/>
      </dsp:txXfrm>
    </dsp:sp>
    <dsp:sp modelId="{9F380249-CAC1-4EF4-8F23-E07EAC265F5C}">
      <dsp:nvSpPr>
        <dsp:cNvPr id="0" name=""/>
        <dsp:cNvSpPr/>
      </dsp:nvSpPr>
      <dsp:spPr>
        <a:xfrm>
          <a:off x="785812" y="1352669"/>
          <a:ext cx="1285874" cy="816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1CFDB-DF73-4E94-BA25-B9374875440D}">
      <dsp:nvSpPr>
        <dsp:cNvPr id="0" name=""/>
        <dsp:cNvSpPr/>
      </dsp:nvSpPr>
      <dsp:spPr>
        <a:xfrm>
          <a:off x="928687" y="1488400"/>
          <a:ext cx="1285874" cy="816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952602" y="1512315"/>
        <a:ext cx="1238044" cy="768700"/>
      </dsp:txXfrm>
    </dsp:sp>
    <dsp:sp modelId="{2F282326-7EA1-4F00-B2A8-935C836BB242}">
      <dsp:nvSpPr>
        <dsp:cNvPr id="0" name=""/>
        <dsp:cNvSpPr/>
      </dsp:nvSpPr>
      <dsp:spPr>
        <a:xfrm>
          <a:off x="0" y="2543175"/>
          <a:ext cx="1285874" cy="816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64ECC-BB2D-4ED4-A0AE-8E4E77220022}">
      <dsp:nvSpPr>
        <dsp:cNvPr id="0" name=""/>
        <dsp:cNvSpPr/>
      </dsp:nvSpPr>
      <dsp:spPr>
        <a:xfrm>
          <a:off x="142875" y="2678906"/>
          <a:ext cx="1285874" cy="816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166790" y="2702821"/>
        <a:ext cx="1238044" cy="768700"/>
      </dsp:txXfrm>
    </dsp:sp>
    <dsp:sp modelId="{6EEA65AA-D27B-4B48-AA9C-669C4235044E}">
      <dsp:nvSpPr>
        <dsp:cNvPr id="0" name=""/>
        <dsp:cNvSpPr/>
      </dsp:nvSpPr>
      <dsp:spPr>
        <a:xfrm>
          <a:off x="1571625" y="2543175"/>
          <a:ext cx="1285874" cy="816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74803-3C27-4388-B975-EACF941C7B7E}">
      <dsp:nvSpPr>
        <dsp:cNvPr id="0" name=""/>
        <dsp:cNvSpPr/>
      </dsp:nvSpPr>
      <dsp:spPr>
        <a:xfrm>
          <a:off x="1714500" y="2678906"/>
          <a:ext cx="1285874" cy="816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1738415" y="2702821"/>
        <a:ext cx="1238044" cy="768700"/>
      </dsp:txXfrm>
    </dsp:sp>
    <dsp:sp modelId="{84BF6880-3041-4437-BE14-C7D632860296}">
      <dsp:nvSpPr>
        <dsp:cNvPr id="0" name=""/>
        <dsp:cNvSpPr/>
      </dsp:nvSpPr>
      <dsp:spPr>
        <a:xfrm>
          <a:off x="3143250" y="1352669"/>
          <a:ext cx="1285874" cy="816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0CD6B-AE9A-4A69-87B5-407D2DD50217}">
      <dsp:nvSpPr>
        <dsp:cNvPr id="0" name=""/>
        <dsp:cNvSpPr/>
      </dsp:nvSpPr>
      <dsp:spPr>
        <a:xfrm>
          <a:off x="3286125" y="1488400"/>
          <a:ext cx="1285874" cy="816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3310040" y="1512315"/>
        <a:ext cx="1238044" cy="768700"/>
      </dsp:txXfrm>
    </dsp:sp>
    <dsp:sp modelId="{5523AA0F-D943-46DE-8AB3-6058DA1D8D34}">
      <dsp:nvSpPr>
        <dsp:cNvPr id="0" name=""/>
        <dsp:cNvSpPr/>
      </dsp:nvSpPr>
      <dsp:spPr>
        <a:xfrm>
          <a:off x="3143250" y="2543175"/>
          <a:ext cx="1285874" cy="816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DD9DC-BF76-4741-AD89-B696DD0289F4}">
      <dsp:nvSpPr>
        <dsp:cNvPr id="0" name=""/>
        <dsp:cNvSpPr/>
      </dsp:nvSpPr>
      <dsp:spPr>
        <a:xfrm>
          <a:off x="3286125" y="2678906"/>
          <a:ext cx="1285874" cy="816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3310040" y="2702821"/>
        <a:ext cx="1238044" cy="76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FC60D2-B50D-8BED-A4FE-A98F045E3319}"/>
              </a:ext>
            </a:extLst>
          </p:cNvPr>
          <p:cNvGraphicFramePr/>
          <p:nvPr/>
        </p:nvGraphicFramePr>
        <p:xfrm>
          <a:off x="2880986" y="984337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347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FC60D2-B50D-8BED-A4FE-A98F045E3319}"/>
              </a:ext>
            </a:extLst>
          </p:cNvPr>
          <p:cNvGraphicFramePr/>
          <p:nvPr/>
        </p:nvGraphicFramePr>
        <p:xfrm>
          <a:off x="2880986" y="984337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426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FC60D2-B50D-8BED-A4FE-A98F045E3319}"/>
              </a:ext>
            </a:extLst>
          </p:cNvPr>
          <p:cNvGraphicFramePr/>
          <p:nvPr/>
        </p:nvGraphicFramePr>
        <p:xfrm>
          <a:off x="2880986" y="984337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104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FC60D2-B50D-8BED-A4FE-A98F045E3319}"/>
              </a:ext>
            </a:extLst>
          </p:cNvPr>
          <p:cNvGraphicFramePr/>
          <p:nvPr/>
        </p:nvGraphicFramePr>
        <p:xfrm>
          <a:off x="2880986" y="984337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76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FC60D2-B50D-8BED-A4FE-A98F045E3319}"/>
              </a:ext>
            </a:extLst>
          </p:cNvPr>
          <p:cNvGraphicFramePr/>
          <p:nvPr/>
        </p:nvGraphicFramePr>
        <p:xfrm>
          <a:off x="2880986" y="984337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81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FC60D2-B50D-8BED-A4FE-A98F045E3319}"/>
              </a:ext>
            </a:extLst>
          </p:cNvPr>
          <p:cNvGraphicFramePr/>
          <p:nvPr/>
        </p:nvGraphicFramePr>
        <p:xfrm>
          <a:off x="2880986" y="984337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579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FC60D2-B50D-8BED-A4FE-A98F045E3319}"/>
              </a:ext>
            </a:extLst>
          </p:cNvPr>
          <p:cNvGraphicFramePr/>
          <p:nvPr/>
        </p:nvGraphicFramePr>
        <p:xfrm>
          <a:off x="2880986" y="984337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ABBBB2CC-7232-AB64-85ED-0037033A2F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7515785"/>
              </p:ext>
            </p:extLst>
          </p:nvPr>
        </p:nvGraphicFramePr>
        <p:xfrm>
          <a:off x="6888480" y="1711960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9406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13</cp:revision>
  <dcterms:created xsi:type="dcterms:W3CDTF">2025-01-02T20:09:06Z</dcterms:created>
  <dcterms:modified xsi:type="dcterms:W3CDTF">2025-01-02T20:22:07Z</dcterms:modified>
</cp:coreProperties>
</file>