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0D629-9063-4950-9756-DAF22BFA093C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749CC-6C93-4017-8F85-AF50513F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3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alphabetical term display.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EEF99-881A-45FD-A2B1-C966FB5E309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110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alphabetical term display.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CEEF99-881A-45FD-A2B1-C966FB5E30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60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65D25-6164-401F-BECA-B20ED7D3B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D8A54A-26E8-443E-8472-94DCF1E1D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07FB73-4D50-4239-B8F0-8EF2FA422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B5FFE-9D0F-420B-9AED-D2A1D884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8C298-DD53-4447-86DB-94F2AF79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541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6B162-FDF2-4F86-BDA1-DD5548990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89EBE-192D-4103-8E08-A238013C23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52CB6A-9661-4A7A-8C7A-86DC220EB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A17E7-4EB5-4091-B525-27ADE9D1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16923-724A-45CF-BB74-2E4351EA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2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315281-09A4-4AAD-9710-21FB441B02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F7FF0-DF76-457B-89AC-D14A0E4958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D9B8E-9724-4588-B927-EF3CACB0C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A6A50-F45C-4CE8-A6FC-BF4C659C3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921C8-9B8C-4311-A0A5-06EEB8202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7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F4B79-80AC-4562-8E26-34CFCCFD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37583-ED2F-4535-BF4E-83B611A31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3E70B-1712-4F2B-A8E6-0BF7C2D24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6E63D-04F8-47F2-887C-B6E1F2E0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9667E-314F-4FA6-8A86-54F38E71B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48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4339-3389-4B83-BD8E-97AE217A3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AA9F3-9C6F-4580-A80F-DE64B73E8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AB788D-1903-4FDA-8AA6-B3A933CD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B0E56-8562-4F6D-AD98-CED5036F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C948B-E5F5-4899-86BE-8D1A5E84E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52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08A40-5F2C-4A06-A822-95C64954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9C04E-8BFB-4018-87AE-1151BE1D3B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1C59D-5354-4B99-B83A-1E8954FFD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FD0A8-96F8-4697-A666-C30832791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66BACF-29C0-4E00-B01B-B95E307A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E00BA-91AD-4506-B5CE-871E12C17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64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7D282-15DF-442A-AD57-170B828FA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3265D-A64E-4930-A570-79DF104115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357E0D-DC6D-4DCD-A9C0-19F2F6FF7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72CBAD-4D8C-4AE8-A539-F19B72C891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42847A-4DDE-4786-82BB-573C715CE7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329F1F-3488-45F4-BF0C-039D66B7B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747F72-DE57-406F-9844-4BD571AEC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7FF99-A6DB-4237-BAEE-2C68AE4A6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9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D0C5A-52D7-47C6-B153-4E735B028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166D33-1DE6-48D2-9CFA-FDC67EB4F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326274-A8EC-4613-BE02-7F6A624E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22EEF6-1B03-4F08-A78E-83787A12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9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AB0F35-CCAC-4795-8743-D94EF6DE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61D752-7425-4A8B-AE9D-9365756B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0FE00-B950-4E4A-AFCE-F00FFAF01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79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848A3-7416-4BBD-A488-C33B1DCC2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E0C51-9376-47D0-85B5-5A181D7BB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93B42-2450-42C1-BCE1-501E0A49F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2DA01D-483B-4B71-8A44-30CA10498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DD9BD-BBA7-483A-B515-1B2A0C506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D5667-6A2F-49DB-902A-A32B9432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3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6737-1F59-49B0-A410-0FFB0085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4EE19-16E3-4765-96C9-6C69AFB1EC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3C5E0E-992B-43AC-A076-C31E8B25A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879FFA-98FE-4F7E-A220-12BA0EB8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A62D5-647F-44E0-97BF-684919082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08CF-8807-47F8-A0EC-1A60B90E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7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683B2D-3B5E-46C7-A1D5-91DE33336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84C72-DCA0-4D7F-A1D1-F7BA31CEA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EB355-4CF7-4D79-BE03-A574BA95B2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5DD35-39CE-44B6-9CA6-1B0B4EEAD44B}" type="datetimeFigureOut">
              <a:rPr lang="en-US" smtClean="0"/>
              <a:t>4/7/2024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7CDDA6-229E-49E3-A52A-5007CA0E8B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DEA2A-ACC2-4730-B52E-A3D6F2E7C5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71E7-4F70-4F72-A9AF-1C978AAB7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10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405235B-38AA-47A4-AB9C-E7EAF00FD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106" y="84000"/>
            <a:ext cx="3639717" cy="8404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F90FB458-550D-424A-9180-9482ADA627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366" y="1976738"/>
            <a:ext cx="2173065" cy="7243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F017FBE-2426-410E-9DB3-D98B55402D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77" y="3145108"/>
            <a:ext cx="2173065" cy="110686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BA8902A-59C6-471F-A88A-A6236D6DE7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95" y="1796387"/>
            <a:ext cx="1429397" cy="7802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C2FFCD62-7125-43D7-B874-32E6B7527E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57" y="84000"/>
            <a:ext cx="1511242" cy="52257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0FFBA64-1ABA-44BF-8AAB-C1AB43FDAC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89" y="1149377"/>
            <a:ext cx="2303253" cy="4354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503ED6D-BA3A-4167-A69F-6D47F1454F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608" y="877289"/>
            <a:ext cx="1369977" cy="4354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9FC51735-BE80-421B-BA2F-DD701BF4C5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556" y="93578"/>
            <a:ext cx="1591699" cy="5034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4B003A2-5180-45B8-A6C7-2BE3CC6916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556" y="3099831"/>
            <a:ext cx="1538130" cy="10542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05943C2-E226-4150-97BF-86FBAE5C57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82" y="3322377"/>
            <a:ext cx="1372014" cy="4264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Picture 2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8BE8A85-467F-47C5-BE84-FA6313AA01E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1" y="1868968"/>
            <a:ext cx="1628294" cy="70767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201C94CB-1A84-4E3E-A4E4-647DD322313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622" y="77647"/>
            <a:ext cx="1427093" cy="505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CD442C1-FF0F-46E7-89BC-B48778EF90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1135" y="854765"/>
            <a:ext cx="1334059" cy="399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B362E9D-9969-4727-A608-3ADBFD04F14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603" y="854765"/>
            <a:ext cx="1278277" cy="3901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FDACAA9-CB4F-4F13-9A17-4B30E70296C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153" y="1684406"/>
            <a:ext cx="1391176" cy="399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5" name="Picture 34" descr="Text&#10;&#10;Description automatically generated with medium confidence">
            <a:extLst>
              <a:ext uri="{FF2B5EF4-FFF2-40B4-BE49-F238E27FC236}">
                <a16:creationId xmlns:a16="http://schemas.microsoft.com/office/drawing/2014/main" id="{B613962D-4BED-4032-805B-64F43F393CD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2109" y="62674"/>
            <a:ext cx="1561040" cy="399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13F367E-57A0-4ACE-B010-FAD8126EFAB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082" y="2504736"/>
            <a:ext cx="1391176" cy="40827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D558EBF-8559-42F6-B5E6-7832E7680F8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056" y="928431"/>
            <a:ext cx="1297284" cy="417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7F92AB2-5AFD-4056-82F4-A62F8CE3D42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3033" y="1568093"/>
            <a:ext cx="1312112" cy="417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3" name="Picture 42" descr="Text&#10;&#10;Description automatically generated">
            <a:extLst>
              <a:ext uri="{FF2B5EF4-FFF2-40B4-BE49-F238E27FC236}">
                <a16:creationId xmlns:a16="http://schemas.microsoft.com/office/drawing/2014/main" id="{FD23631E-90CA-4C78-A3E8-9425CB225DE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543" y="77139"/>
            <a:ext cx="1463294" cy="5050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5" name="Picture 4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8B9EEAC-C639-47AE-BB16-9A9EB095FD7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4277" y="2954933"/>
            <a:ext cx="1145154" cy="73488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D575024-E1CD-424D-B330-40461ABA605E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36" y="787584"/>
            <a:ext cx="1347502" cy="417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9" name="Picture 48" descr="Text&#10;&#10;Description automatically generated">
            <a:extLst>
              <a:ext uri="{FF2B5EF4-FFF2-40B4-BE49-F238E27FC236}">
                <a16:creationId xmlns:a16="http://schemas.microsoft.com/office/drawing/2014/main" id="{41D0E86C-0B05-4288-A6A4-DF185F22093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4277" y="1451058"/>
            <a:ext cx="1259128" cy="111594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2224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6405235B-38AA-47A4-AB9C-E7EAF00FD7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690" y="13964"/>
            <a:ext cx="3639717" cy="840432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Graphical user interface, text&#10;&#10;Description automatically generated with medium confidence">
            <a:extLst>
              <a:ext uri="{FF2B5EF4-FFF2-40B4-BE49-F238E27FC236}">
                <a16:creationId xmlns:a16="http://schemas.microsoft.com/office/drawing/2014/main" id="{F90FB458-550D-424A-9180-9482ADA627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86" y="1806934"/>
            <a:ext cx="1754277" cy="724354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BF017FBE-2426-410E-9DB3-D98B55402DA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87" y="3108120"/>
            <a:ext cx="1754277" cy="1106869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1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BA8902A-59C6-471F-A88A-A6236D6DE7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1983" y="2531288"/>
            <a:ext cx="1638147" cy="627391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C2FFCD62-7125-43D7-B874-32E6B7527E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3112" y="6377249"/>
            <a:ext cx="1511242" cy="4354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0FFBA64-1ABA-44BF-8AAB-C1AB43FDAC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8283" y="1061970"/>
            <a:ext cx="1877981" cy="435490"/>
          </a:xfrm>
          <a:prstGeom prst="rect">
            <a:avLst/>
          </a:prstGeom>
          <a:ln w="38100" cap="sq">
            <a:solidFill>
              <a:srgbClr val="0070C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503ED6D-BA3A-4167-A69F-6D47F1454F9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911" y="6377249"/>
            <a:ext cx="1369977" cy="4354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9FC51735-BE80-421B-BA2F-DD701BF4C54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35" y="74221"/>
            <a:ext cx="2048229" cy="503421"/>
          </a:xfrm>
          <a:prstGeom prst="rect">
            <a:avLst/>
          </a:prstGeom>
          <a:solidFill>
            <a:srgbClr val="FFFF00"/>
          </a:solidFill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" name="Picture 20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54B003A2-5180-45B8-A6C7-2BE3CC6916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20" y="3052027"/>
            <a:ext cx="1705643" cy="835897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C05943C2-E226-4150-97BF-86FBAE5C573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20" y="4319164"/>
            <a:ext cx="1712321" cy="426416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5" name="Picture 24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8BE8A85-467F-47C5-BE84-FA6313AA01E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3" y="1913117"/>
            <a:ext cx="1754277" cy="707670"/>
          </a:xfrm>
          <a:prstGeom prst="rect">
            <a:avLst/>
          </a:prstGeom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201C94CB-1A84-4E3E-A4E4-647DD322313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770" y="97878"/>
            <a:ext cx="1715808" cy="505096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CD442C1-FF0F-46E7-89BC-B48778EF906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572" y="6367702"/>
            <a:ext cx="1630978" cy="399198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7B362E9D-9969-4727-A608-3ADBFD04F14E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185" y="900610"/>
            <a:ext cx="1630978" cy="496971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1FDACAA9-CB4F-4F13-9A17-4B30E70296C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185" y="1828333"/>
            <a:ext cx="1630978" cy="426417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5" name="Picture 34" descr="Text&#10;&#10;Description automatically generated with medium confidence">
            <a:extLst>
              <a:ext uri="{FF2B5EF4-FFF2-40B4-BE49-F238E27FC236}">
                <a16:creationId xmlns:a16="http://schemas.microsoft.com/office/drawing/2014/main" id="{B613962D-4BED-4032-805B-64F43F393CD8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1847" y="6359066"/>
            <a:ext cx="1919474" cy="399198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13F367E-57A0-4ACE-B010-FAD8126EFAB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935" y="3450933"/>
            <a:ext cx="1705643" cy="794607"/>
          </a:xfrm>
          <a:prstGeom prst="rect">
            <a:avLst/>
          </a:prstGeom>
          <a:ln w="38100" cap="sq">
            <a:solidFill>
              <a:srgbClr val="FFFF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6D558EBF-8559-42F6-B5E6-7832E7680F84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3" y="1046387"/>
            <a:ext cx="1685920" cy="435490"/>
          </a:xfrm>
          <a:prstGeom prst="rect">
            <a:avLst/>
          </a:prstGeom>
          <a:solidFill>
            <a:srgbClr val="C00000"/>
          </a:solidFill>
          <a:ln w="38100" cap="sq">
            <a:solidFill>
              <a:srgbClr val="FF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17F92AB2-5AFD-4056-82F4-A62F8CE3D42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45" y="6306695"/>
            <a:ext cx="1660303" cy="41734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3" name="Picture 42" descr="Text&#10;&#10;Description automatically generated">
            <a:extLst>
              <a:ext uri="{FF2B5EF4-FFF2-40B4-BE49-F238E27FC236}">
                <a16:creationId xmlns:a16="http://schemas.microsoft.com/office/drawing/2014/main" id="{FD23631E-90CA-4C78-A3E8-9425CB225DEB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588" y="84069"/>
            <a:ext cx="1463294" cy="505096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5" name="Picture 4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8B9EEAC-C639-47AE-BB16-9A9EB095FD7F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511" y="2989933"/>
            <a:ext cx="1638147" cy="734889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D575024-E1CD-424D-B330-40461ABA605E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511" y="966760"/>
            <a:ext cx="1545448" cy="496971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9" name="Picture 48" descr="Text&#10;&#10;Description automatically generated">
            <a:extLst>
              <a:ext uri="{FF2B5EF4-FFF2-40B4-BE49-F238E27FC236}">
                <a16:creationId xmlns:a16="http://schemas.microsoft.com/office/drawing/2014/main" id="{41D0E86C-0B05-4288-A6A4-DF185F22093A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511" y="1699685"/>
            <a:ext cx="1569791" cy="1054294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785A9A0-C60E-91EF-20F3-E73E5B8DEFF5}"/>
              </a:ext>
            </a:extLst>
          </p:cNvPr>
          <p:cNvSpPr txBox="1"/>
          <p:nvPr/>
        </p:nvSpPr>
        <p:spPr>
          <a:xfrm>
            <a:off x="403293" y="6306695"/>
            <a:ext cx="181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Terms not used</a:t>
            </a:r>
          </a:p>
        </p:txBody>
      </p:sp>
    </p:spTree>
    <p:extLst>
      <p:ext uri="{BB962C8B-B14F-4D97-AF65-F5344CB8AC3E}">
        <p14:creationId xmlns:p14="http://schemas.microsoft.com/office/powerpoint/2010/main" val="2227819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21FFE82BC4B146A282DB6170486364" ma:contentTypeVersion="4" ma:contentTypeDescription="Create a new document." ma:contentTypeScope="" ma:versionID="4089ad5272cd848f5d27a00b98dce293">
  <xsd:schema xmlns:xsd="http://www.w3.org/2001/XMLSchema" xmlns:xs="http://www.w3.org/2001/XMLSchema" xmlns:p="http://schemas.microsoft.com/office/2006/metadata/properties" xmlns:ns3="5e215e8a-1d75-437e-ad68-5baba1a1d15d" targetNamespace="http://schemas.microsoft.com/office/2006/metadata/properties" ma:root="true" ma:fieldsID="1382c93e5922c2050a8b40eab9495edf" ns3:_="">
    <xsd:import namespace="5e215e8a-1d75-437e-ad68-5baba1a1d1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215e8a-1d75-437e-ad68-5baba1a1d1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4F211E-FE87-409A-89D3-2DD046C66E0F}">
  <ds:schemaRefs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5e215e8a-1d75-437e-ad68-5baba1a1d15d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E26ED54-BA19-4C44-ADFE-963A8EC7918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A9E728-2F3C-478E-9CCC-127237F05C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215e8a-1d75-437e-ad68-5baba1a1d1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19</Words>
  <Application>Microsoft Office PowerPoint</Application>
  <PresentationFormat>Widescreen</PresentationFormat>
  <Paragraphs>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Wan-Chen Lee</dc:creator>
  <cp:lastModifiedBy>Michelle Caples</cp:lastModifiedBy>
  <cp:revision>2</cp:revision>
  <dcterms:created xsi:type="dcterms:W3CDTF">2021-08-23T00:40:36Z</dcterms:created>
  <dcterms:modified xsi:type="dcterms:W3CDTF">2024-04-08T02:49:42Z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0x010100A621FFE82BC4B146A282DB6170486364</vt:lpwstr>
  </property>
</Properties>
</file>